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Lst>
  <p:notesMasterIdLst>
    <p:notesMasterId r:id="rId15"/>
  </p:notesMasterIdLst>
  <p:sldIdLst>
    <p:sldId id="300" r:id="rId2"/>
    <p:sldId id="301" r:id="rId3"/>
    <p:sldId id="302" r:id="rId4"/>
    <p:sldId id="303" r:id="rId5"/>
    <p:sldId id="295" r:id="rId6"/>
    <p:sldId id="304" r:id="rId7"/>
    <p:sldId id="305" r:id="rId8"/>
    <p:sldId id="306" r:id="rId9"/>
    <p:sldId id="311" r:id="rId10"/>
    <p:sldId id="312" r:id="rId11"/>
    <p:sldId id="308" r:id="rId12"/>
    <p:sldId id="309" r:id="rId13"/>
    <p:sldId id="313" r:id="rId14"/>
  </p:sldIdLst>
  <p:sldSz cx="9144000" cy="5143500" type="screen16x9"/>
  <p:notesSz cx="6858000" cy="9144000"/>
  <p:embeddedFontLst>
    <p:embeddedFont>
      <p:font typeface="Agency FB" panose="020B0503020202020204" pitchFamily="34" charset="0"/>
      <p:regular r:id="rId16"/>
      <p:bold r:id="rId17"/>
    </p:embeddedFont>
    <p:embeddedFont>
      <p:font typeface="Calibri" panose="020F0502020204030204" pitchFamily="34" charset="0"/>
      <p:regular r:id="rId18"/>
      <p:bold r:id="rId19"/>
      <p:italic r:id="rId20"/>
      <p:boldItalic r:id="rId21"/>
    </p:embeddedFont>
    <p:embeddedFont>
      <p:font typeface="Zilla Slab SemiBold" panose="020B0604020202020204" charset="0"/>
      <p:bold r:id="rId22"/>
    </p:embeddedFont>
    <p:embeddedFont>
      <p:font typeface="Oxygen Light" panose="020B0604020202020204" charset="0"/>
      <p:regular r:id="rId23"/>
      <p:bold r:id="rId24"/>
    </p:embeddedFont>
    <p:embeddedFont>
      <p:font typeface="Calisto MT" panose="02040603050505030304" pitchFamily="18" charset="0"/>
      <p:regular r:id="rId25"/>
      <p:bold r:id="rId26"/>
      <p:italic r:id="rId27"/>
      <p:boldItalic r:id="rId28"/>
    </p:embeddedFont>
    <p:embeddedFont>
      <p:font typeface="Bahnschrift Condensed" panose="020B0502040204020203" pitchFamily="34" charset="0"/>
      <p:regular r:id="rId29"/>
      <p:bold r:id="rId3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7C6FC"/>
    <a:srgbClr val="18A88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7405A473-A67A-4E67-B12D-D377399AE1F6}"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Style>
        <a:tcBdr/>
      </a:tcStyle>
    </a:band1H>
    <a:band2H>
      <a:tcStyle>
        <a:tcBdr/>
      </a:tcStyle>
    </a:band2H>
    <a:band1V>
      <a:tcStyle>
        <a:tcBdr/>
      </a:tcStyle>
    </a:band1V>
    <a:band2V>
      <a:tcStyle>
        <a:tcBdr/>
      </a:tcStyle>
    </a:band2V>
    <a:lastCol>
      <a:tcStyle>
        <a:tcBdr/>
      </a:tcStyle>
    </a:lastCol>
    <a:firstCol>
      <a:tcStyle>
        <a:tcBdr/>
      </a:tcStyle>
    </a:firstCol>
    <a:lastRow>
      <a:tcStyle>
        <a:tcBdr/>
      </a:tcStyle>
    </a:lastRow>
    <a:seCell>
      <a:tcStyle>
        <a:tcBdr/>
      </a:tcStyle>
    </a:seCell>
    <a:swCell>
      <a:tcStyle>
        <a:tcBdr/>
      </a:tcStyle>
    </a:swCell>
    <a:firstRow>
      <a:tcStyle>
        <a:tcBdr/>
      </a:tcStyle>
    </a:firstRow>
    <a:neCell>
      <a:tcStyle>
        <a:tcBdr/>
      </a:tcStyle>
    </a:neCell>
    <a:nwCell>
      <a:tcStyle>
        <a:tcBdr/>
      </a:tcStyle>
    </a:nwCell>
  </a:tblStyle>
  <a:tblStyle styleId="{1B3CEEE4-EA1C-4687-B06A-87DD94B0C216}"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Style>
        <a:tcBdr/>
      </a:tcStyle>
    </a:band1H>
    <a:band2H>
      <a:tcStyle>
        <a:tcBdr/>
      </a:tcStyle>
    </a:band2H>
    <a:band1V>
      <a:tcStyle>
        <a:tcBdr/>
      </a:tcStyle>
    </a:band1V>
    <a:band2V>
      <a:tcStyle>
        <a:tcBdr/>
      </a:tcStyle>
    </a:band2V>
    <a:lastCol>
      <a:tcStyle>
        <a:tcBdr/>
      </a:tcStyle>
    </a:lastCol>
    <a:firstCol>
      <a:tcStyle>
        <a:tcBdr/>
      </a:tcStyle>
    </a:firstCol>
    <a:lastRow>
      <a:tcStyle>
        <a:tcBdr/>
      </a:tcStyle>
    </a:lastRow>
    <a:seCell>
      <a:tcStyle>
        <a:tcBdr/>
      </a:tcStyle>
    </a:seCell>
    <a:swCell>
      <a:tcStyle>
        <a:tcBdr/>
      </a:tcStyle>
    </a:swCell>
    <a:firstRow>
      <a:tcStyle>
        <a:tcBdr/>
      </a:tcStyle>
    </a:firstRow>
    <a:neCell>
      <a:tcStyle>
        <a:tcBdr/>
      </a:tcStyle>
    </a:neCell>
    <a:nwCell>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99" autoAdjust="0"/>
    <p:restoredTop sz="94660"/>
  </p:normalViewPr>
  <p:slideViewPr>
    <p:cSldViewPr snapToGrid="0">
      <p:cViewPr varScale="1">
        <p:scale>
          <a:sx n="116" d="100"/>
          <a:sy n="116" d="100"/>
        </p:scale>
        <p:origin x="514" y="8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font" Target="fonts/font11.fntdata"/><Relationship Id="rId3" Type="http://schemas.openxmlformats.org/officeDocument/2006/relationships/slide" Target="slides/slide2.xml"/><Relationship Id="rId21" Type="http://schemas.openxmlformats.org/officeDocument/2006/relationships/font" Target="fonts/font6.fntdata"/><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font" Target="fonts/font10.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29" Type="http://schemas.openxmlformats.org/officeDocument/2006/relationships/font" Target="fonts/font1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9.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font" Target="fonts/font8.fntdata"/><Relationship Id="rId28" Type="http://schemas.openxmlformats.org/officeDocument/2006/relationships/font" Target="fonts/font13.fntdata"/><Relationship Id="rId10" Type="http://schemas.openxmlformats.org/officeDocument/2006/relationships/slide" Target="slides/slide9.xml"/><Relationship Id="rId19" Type="http://schemas.openxmlformats.org/officeDocument/2006/relationships/font" Target="fonts/font4.fntdata"/><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 Id="rId27" Type="http://schemas.openxmlformats.org/officeDocument/2006/relationships/font" Target="fonts/font12.fntdata"/><Relationship Id="rId30" Type="http://schemas.openxmlformats.org/officeDocument/2006/relationships/font" Target="fonts/font15.fntdata"/><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1048676"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48677"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extLst>
      <p:ext uri="{BB962C8B-B14F-4D97-AF65-F5344CB8AC3E}">
        <p14:creationId xmlns:p14="http://schemas.microsoft.com/office/powerpoint/2010/main" val="32863893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white">
  <p:cSld name="BLANK_1">
    <p:spTree>
      <p:nvGrpSpPr>
        <p:cNvPr id="1" name="Shape 62"/>
        <p:cNvGrpSpPr/>
        <p:nvPr/>
      </p:nvGrpSpPr>
      <p:grpSpPr>
        <a:xfrm>
          <a:off x="0" y="0"/>
          <a:ext cx="0" cy="0"/>
          <a:chOff x="0" y="0"/>
          <a:chExt cx="0" cy="0"/>
        </a:xfrm>
      </p:grpSpPr>
      <p:sp>
        <p:nvSpPr>
          <p:cNvPr id="1048579" name="Google Shape;63;p12"/>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lvl1pPr lvl="0" rtl="0">
              <a:buNone/>
            </a:lvl1pPr>
            <a:lvl2pPr lvl="1" rtl="0">
              <a:buNone/>
            </a:lvl2pPr>
            <a:lvl3pPr lvl="2" rtl="0">
              <a:buNone/>
            </a:lvl3pPr>
            <a:lvl4pPr lvl="3" rtl="0">
              <a:buNone/>
            </a:lvl4pPr>
            <a:lvl5pPr lvl="4" rtl="0">
              <a:buNone/>
            </a:lvl5pPr>
            <a:lvl6pPr lvl="5" rtl="0">
              <a:buNone/>
            </a:lvl6pPr>
            <a:lvl7pPr lvl="6" rtl="0">
              <a:buNone/>
            </a:lvl7pPr>
            <a:lvl8pPr lvl="7" rtl="0">
              <a:buNone/>
            </a:lvl8pPr>
            <a:lvl9pPr lvl="8" rtl="0">
              <a:buNone/>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lang="en"/>
          </a:p>
        </p:txBody>
      </p:sp>
      <p:sp>
        <p:nvSpPr>
          <p:cNvPr id="1048580" name="Google Shape;64;p12"/>
          <p:cNvSpPr/>
          <p:nvPr/>
        </p:nvSpPr>
        <p:spPr>
          <a:xfrm>
            <a:off x="487675" y="0"/>
            <a:ext cx="8656320" cy="5143642"/>
          </a:xfrm>
          <a:custGeom>
            <a:avLst/>
            <a:gdLst/>
            <a:ahLst/>
            <a:cxnLst/>
            <a:rect l="l" t="t" r="r" b="b"/>
            <a:pathLst>
              <a:path w="12192000" h="6858190" extrusionOk="0">
                <a:moveTo>
                  <a:pt x="6873113" y="0"/>
                </a:moveTo>
                <a:lnTo>
                  <a:pt x="6454013" y="0"/>
                </a:lnTo>
                <a:lnTo>
                  <a:pt x="6652959" y="209550"/>
                </a:lnTo>
                <a:close/>
                <a:moveTo>
                  <a:pt x="8826818" y="0"/>
                </a:moveTo>
                <a:lnTo>
                  <a:pt x="8412861" y="0"/>
                </a:lnTo>
                <a:lnTo>
                  <a:pt x="8609330" y="206693"/>
                </a:lnTo>
                <a:close/>
                <a:moveTo>
                  <a:pt x="4919345" y="0"/>
                </a:moveTo>
                <a:lnTo>
                  <a:pt x="4494594" y="0"/>
                </a:lnTo>
                <a:lnTo>
                  <a:pt x="4696143" y="212090"/>
                </a:lnTo>
                <a:close/>
                <a:moveTo>
                  <a:pt x="10780395" y="0"/>
                </a:moveTo>
                <a:lnTo>
                  <a:pt x="10371836" y="0"/>
                </a:lnTo>
                <a:lnTo>
                  <a:pt x="10565702" y="204026"/>
                </a:lnTo>
                <a:close/>
                <a:moveTo>
                  <a:pt x="2965450" y="0"/>
                </a:moveTo>
                <a:lnTo>
                  <a:pt x="2535428" y="0"/>
                </a:lnTo>
                <a:lnTo>
                  <a:pt x="2739517" y="214821"/>
                </a:lnTo>
                <a:close/>
                <a:moveTo>
                  <a:pt x="1011873" y="0"/>
                </a:moveTo>
                <a:lnTo>
                  <a:pt x="576263" y="0"/>
                </a:lnTo>
                <a:lnTo>
                  <a:pt x="782955" y="217551"/>
                </a:lnTo>
                <a:close/>
                <a:moveTo>
                  <a:pt x="12192000" y="0"/>
                </a:moveTo>
                <a:lnTo>
                  <a:pt x="11601450" y="0"/>
                </a:lnTo>
                <a:lnTo>
                  <a:pt x="11248390" y="21336"/>
                </a:lnTo>
                <a:lnTo>
                  <a:pt x="11250803" y="0"/>
                </a:lnTo>
                <a:lnTo>
                  <a:pt x="11227816" y="0"/>
                </a:lnTo>
                <a:lnTo>
                  <a:pt x="11248136" y="21336"/>
                </a:lnTo>
                <a:lnTo>
                  <a:pt x="11248136" y="21654"/>
                </a:lnTo>
                <a:lnTo>
                  <a:pt x="11481244" y="266700"/>
                </a:lnTo>
                <a:lnTo>
                  <a:pt x="11031410" y="694182"/>
                </a:lnTo>
                <a:lnTo>
                  <a:pt x="11261979" y="936879"/>
                </a:lnTo>
                <a:lnTo>
                  <a:pt x="10219055" y="999871"/>
                </a:lnTo>
                <a:lnTo>
                  <a:pt x="10330942" y="0"/>
                </a:lnTo>
                <a:lnTo>
                  <a:pt x="9690100" y="0"/>
                </a:lnTo>
                <a:lnTo>
                  <a:pt x="9292272" y="24067"/>
                </a:lnTo>
                <a:lnTo>
                  <a:pt x="9294940" y="0"/>
                </a:lnTo>
                <a:lnTo>
                  <a:pt x="9269095" y="0"/>
                </a:lnTo>
                <a:lnTo>
                  <a:pt x="9291955" y="24067"/>
                </a:lnTo>
                <a:lnTo>
                  <a:pt x="9291955" y="24067"/>
                </a:lnTo>
                <a:lnTo>
                  <a:pt x="9525000" y="269177"/>
                </a:lnTo>
                <a:lnTo>
                  <a:pt x="9074785" y="696595"/>
                </a:lnTo>
                <a:lnTo>
                  <a:pt x="9305417" y="939292"/>
                </a:lnTo>
                <a:lnTo>
                  <a:pt x="8262494" y="1002348"/>
                </a:lnTo>
                <a:lnTo>
                  <a:pt x="8374634" y="0"/>
                </a:lnTo>
                <a:lnTo>
                  <a:pt x="7778052" y="0"/>
                </a:lnTo>
                <a:lnTo>
                  <a:pt x="7335520" y="26734"/>
                </a:lnTo>
                <a:lnTo>
                  <a:pt x="7338505" y="0"/>
                </a:lnTo>
                <a:lnTo>
                  <a:pt x="7309739" y="0"/>
                </a:lnTo>
                <a:lnTo>
                  <a:pt x="7335139" y="26797"/>
                </a:lnTo>
                <a:lnTo>
                  <a:pt x="7335139" y="26797"/>
                </a:lnTo>
                <a:lnTo>
                  <a:pt x="7567740" y="271590"/>
                </a:lnTo>
                <a:lnTo>
                  <a:pt x="7118350" y="699326"/>
                </a:lnTo>
                <a:lnTo>
                  <a:pt x="7348919" y="942023"/>
                </a:lnTo>
                <a:lnTo>
                  <a:pt x="6305995" y="1005078"/>
                </a:lnTo>
                <a:lnTo>
                  <a:pt x="6418390" y="0"/>
                </a:lnTo>
                <a:lnTo>
                  <a:pt x="5866257" y="0"/>
                </a:lnTo>
                <a:lnTo>
                  <a:pt x="5378895" y="29464"/>
                </a:lnTo>
                <a:lnTo>
                  <a:pt x="5382197" y="0"/>
                </a:lnTo>
                <a:lnTo>
                  <a:pt x="5350447" y="0"/>
                </a:lnTo>
                <a:lnTo>
                  <a:pt x="5378450" y="29464"/>
                </a:lnTo>
                <a:lnTo>
                  <a:pt x="5378768" y="29782"/>
                </a:lnTo>
                <a:lnTo>
                  <a:pt x="5611495" y="274574"/>
                </a:lnTo>
                <a:lnTo>
                  <a:pt x="5161598" y="701993"/>
                </a:lnTo>
                <a:lnTo>
                  <a:pt x="5392230" y="944753"/>
                </a:lnTo>
                <a:lnTo>
                  <a:pt x="4349306" y="1007745"/>
                </a:lnTo>
                <a:lnTo>
                  <a:pt x="4462082" y="0"/>
                </a:lnTo>
                <a:lnTo>
                  <a:pt x="3954463" y="0"/>
                </a:lnTo>
                <a:lnTo>
                  <a:pt x="3422650" y="32131"/>
                </a:lnTo>
                <a:lnTo>
                  <a:pt x="3425889" y="0"/>
                </a:lnTo>
                <a:lnTo>
                  <a:pt x="3391408" y="0"/>
                </a:lnTo>
                <a:lnTo>
                  <a:pt x="3422015" y="32195"/>
                </a:lnTo>
                <a:lnTo>
                  <a:pt x="3422015" y="32195"/>
                </a:lnTo>
                <a:lnTo>
                  <a:pt x="3654616" y="277051"/>
                </a:lnTo>
                <a:lnTo>
                  <a:pt x="3205036" y="704850"/>
                </a:lnTo>
                <a:lnTo>
                  <a:pt x="3435350" y="947420"/>
                </a:lnTo>
                <a:lnTo>
                  <a:pt x="2392680" y="1010476"/>
                </a:lnTo>
                <a:lnTo>
                  <a:pt x="2505774" y="0"/>
                </a:lnTo>
                <a:lnTo>
                  <a:pt x="2042605" y="0"/>
                </a:lnTo>
                <a:lnTo>
                  <a:pt x="1465707" y="34862"/>
                </a:lnTo>
                <a:lnTo>
                  <a:pt x="1469644" y="0"/>
                </a:lnTo>
                <a:lnTo>
                  <a:pt x="1432243" y="0"/>
                </a:lnTo>
                <a:lnTo>
                  <a:pt x="1465390" y="34862"/>
                </a:lnTo>
                <a:lnTo>
                  <a:pt x="1465390" y="34862"/>
                </a:lnTo>
                <a:lnTo>
                  <a:pt x="1697990" y="279654"/>
                </a:lnTo>
                <a:lnTo>
                  <a:pt x="1248410" y="707454"/>
                </a:lnTo>
                <a:lnTo>
                  <a:pt x="1479042" y="950151"/>
                </a:lnTo>
                <a:lnTo>
                  <a:pt x="436118" y="1013143"/>
                </a:lnTo>
                <a:lnTo>
                  <a:pt x="549529" y="0"/>
                </a:lnTo>
                <a:lnTo>
                  <a:pt x="130810" y="0"/>
                </a:lnTo>
                <a:lnTo>
                  <a:pt x="0" y="7938"/>
                </a:lnTo>
                <a:lnTo>
                  <a:pt x="0" y="961454"/>
                </a:lnTo>
                <a:lnTo>
                  <a:pt x="203200" y="768350"/>
                </a:lnTo>
                <a:lnTo>
                  <a:pt x="435800" y="1013143"/>
                </a:lnTo>
                <a:lnTo>
                  <a:pt x="435800" y="1013143"/>
                </a:lnTo>
                <a:lnTo>
                  <a:pt x="668465" y="1257935"/>
                </a:lnTo>
                <a:lnTo>
                  <a:pt x="218821" y="1685735"/>
                </a:lnTo>
                <a:lnTo>
                  <a:pt x="680339" y="2171700"/>
                </a:lnTo>
                <a:lnTo>
                  <a:pt x="1130300" y="1743964"/>
                </a:lnTo>
                <a:lnTo>
                  <a:pt x="1362901" y="1988757"/>
                </a:lnTo>
                <a:lnTo>
                  <a:pt x="1362901" y="1989074"/>
                </a:lnTo>
                <a:lnTo>
                  <a:pt x="1595501" y="2233867"/>
                </a:lnTo>
                <a:lnTo>
                  <a:pt x="1145604" y="2661349"/>
                </a:lnTo>
                <a:lnTo>
                  <a:pt x="1607122" y="3147060"/>
                </a:lnTo>
                <a:lnTo>
                  <a:pt x="2057400" y="2719578"/>
                </a:lnTo>
                <a:lnTo>
                  <a:pt x="2290001" y="2964371"/>
                </a:lnTo>
                <a:lnTo>
                  <a:pt x="2290001" y="2964688"/>
                </a:lnTo>
                <a:lnTo>
                  <a:pt x="2522601" y="3209481"/>
                </a:lnTo>
                <a:lnTo>
                  <a:pt x="2072767" y="3636899"/>
                </a:lnTo>
                <a:lnTo>
                  <a:pt x="2534222" y="4122611"/>
                </a:lnTo>
                <a:lnTo>
                  <a:pt x="2984500" y="3695192"/>
                </a:lnTo>
                <a:lnTo>
                  <a:pt x="3217101" y="3939984"/>
                </a:lnTo>
                <a:lnTo>
                  <a:pt x="3217101" y="3939984"/>
                </a:lnTo>
                <a:lnTo>
                  <a:pt x="3449701" y="4184841"/>
                </a:lnTo>
                <a:lnTo>
                  <a:pt x="2999867" y="4612259"/>
                </a:lnTo>
                <a:lnTo>
                  <a:pt x="3461385" y="5097971"/>
                </a:lnTo>
                <a:lnTo>
                  <a:pt x="3911219" y="4670489"/>
                </a:lnTo>
                <a:lnTo>
                  <a:pt x="4143820" y="4915345"/>
                </a:lnTo>
                <a:lnTo>
                  <a:pt x="4144137" y="4915345"/>
                </a:lnTo>
                <a:lnTo>
                  <a:pt x="4376738" y="5160137"/>
                </a:lnTo>
                <a:lnTo>
                  <a:pt x="3926777" y="5588000"/>
                </a:lnTo>
                <a:lnTo>
                  <a:pt x="4388295" y="6073712"/>
                </a:lnTo>
                <a:lnTo>
                  <a:pt x="4838129" y="5646230"/>
                </a:lnTo>
                <a:lnTo>
                  <a:pt x="5070793" y="5891022"/>
                </a:lnTo>
                <a:lnTo>
                  <a:pt x="5070793" y="5891022"/>
                </a:lnTo>
                <a:lnTo>
                  <a:pt x="5303393" y="6135815"/>
                </a:lnTo>
                <a:lnTo>
                  <a:pt x="4853496" y="6563297"/>
                </a:lnTo>
                <a:lnTo>
                  <a:pt x="5132896" y="6857556"/>
                </a:lnTo>
                <a:lnTo>
                  <a:pt x="5516245" y="6857556"/>
                </a:lnTo>
                <a:lnTo>
                  <a:pt x="5764657" y="6621526"/>
                </a:lnTo>
                <a:lnTo>
                  <a:pt x="5989447" y="6858000"/>
                </a:lnTo>
                <a:lnTo>
                  <a:pt x="5999036" y="6858000"/>
                </a:lnTo>
                <a:lnTo>
                  <a:pt x="6114288" y="5828411"/>
                </a:lnTo>
                <a:lnTo>
                  <a:pt x="6344857" y="6071108"/>
                </a:lnTo>
                <a:lnTo>
                  <a:pt x="6794500" y="5643690"/>
                </a:lnTo>
                <a:lnTo>
                  <a:pt x="7027101" y="5888482"/>
                </a:lnTo>
                <a:lnTo>
                  <a:pt x="7027101" y="5888482"/>
                </a:lnTo>
                <a:lnTo>
                  <a:pt x="7259701" y="6133338"/>
                </a:lnTo>
                <a:lnTo>
                  <a:pt x="6809868" y="6560756"/>
                </a:lnTo>
                <a:lnTo>
                  <a:pt x="7040499" y="6803454"/>
                </a:lnTo>
                <a:lnTo>
                  <a:pt x="6142927" y="6858000"/>
                </a:lnTo>
                <a:lnTo>
                  <a:pt x="7035229" y="6858000"/>
                </a:lnTo>
                <a:lnTo>
                  <a:pt x="7041261" y="6804025"/>
                </a:lnTo>
                <a:lnTo>
                  <a:pt x="7092569" y="6858000"/>
                </a:lnTo>
                <a:lnTo>
                  <a:pt x="7470457" y="6858000"/>
                </a:lnTo>
                <a:lnTo>
                  <a:pt x="7721727" y="6619240"/>
                </a:lnTo>
                <a:lnTo>
                  <a:pt x="7948549" y="6858000"/>
                </a:lnTo>
                <a:lnTo>
                  <a:pt x="7955344" y="6858000"/>
                </a:lnTo>
                <a:lnTo>
                  <a:pt x="8070850" y="5825681"/>
                </a:lnTo>
                <a:lnTo>
                  <a:pt x="8301482" y="6068378"/>
                </a:lnTo>
                <a:lnTo>
                  <a:pt x="8751316" y="5640959"/>
                </a:lnTo>
                <a:lnTo>
                  <a:pt x="8983917" y="5885752"/>
                </a:lnTo>
                <a:lnTo>
                  <a:pt x="8983917" y="5886069"/>
                </a:lnTo>
                <a:lnTo>
                  <a:pt x="9216517" y="6130862"/>
                </a:lnTo>
                <a:lnTo>
                  <a:pt x="8766619" y="6558281"/>
                </a:lnTo>
                <a:lnTo>
                  <a:pt x="8997252" y="6801041"/>
                </a:lnTo>
                <a:lnTo>
                  <a:pt x="8054404" y="6858191"/>
                </a:lnTo>
                <a:lnTo>
                  <a:pt x="8991600" y="6858191"/>
                </a:lnTo>
                <a:lnTo>
                  <a:pt x="8997950" y="6801485"/>
                </a:lnTo>
                <a:lnTo>
                  <a:pt x="9051861" y="6858191"/>
                </a:lnTo>
                <a:lnTo>
                  <a:pt x="9424353" y="6858191"/>
                </a:lnTo>
                <a:lnTo>
                  <a:pt x="9678353" y="6616891"/>
                </a:lnTo>
                <a:lnTo>
                  <a:pt x="9907715" y="6858191"/>
                </a:lnTo>
                <a:lnTo>
                  <a:pt x="9911588" y="6858191"/>
                </a:lnTo>
                <a:lnTo>
                  <a:pt x="10027476" y="5823141"/>
                </a:lnTo>
                <a:lnTo>
                  <a:pt x="10258044" y="6065838"/>
                </a:lnTo>
                <a:lnTo>
                  <a:pt x="10707942" y="5638356"/>
                </a:lnTo>
                <a:lnTo>
                  <a:pt x="10940542" y="5883212"/>
                </a:lnTo>
                <a:lnTo>
                  <a:pt x="10940542" y="5883212"/>
                </a:lnTo>
                <a:lnTo>
                  <a:pt x="11173143" y="6128004"/>
                </a:lnTo>
                <a:lnTo>
                  <a:pt x="10723308" y="6555486"/>
                </a:lnTo>
                <a:lnTo>
                  <a:pt x="10953877" y="6798183"/>
                </a:lnTo>
                <a:lnTo>
                  <a:pt x="9966261" y="6857873"/>
                </a:lnTo>
                <a:lnTo>
                  <a:pt x="10947527" y="6857873"/>
                </a:lnTo>
                <a:lnTo>
                  <a:pt x="10953877" y="6798437"/>
                </a:lnTo>
                <a:lnTo>
                  <a:pt x="11010900" y="6858000"/>
                </a:lnTo>
                <a:lnTo>
                  <a:pt x="11377930" y="6858000"/>
                </a:lnTo>
                <a:lnTo>
                  <a:pt x="11634915" y="6613843"/>
                </a:lnTo>
                <a:lnTo>
                  <a:pt x="11866880" y="6858000"/>
                </a:lnTo>
                <a:lnTo>
                  <a:pt x="11867896" y="6858000"/>
                </a:lnTo>
                <a:lnTo>
                  <a:pt x="11984038" y="5820283"/>
                </a:lnTo>
                <a:lnTo>
                  <a:pt x="12192000" y="6039168"/>
                </a:lnTo>
                <a:lnTo>
                  <a:pt x="12192000" y="5160328"/>
                </a:lnTo>
                <a:lnTo>
                  <a:pt x="11753152" y="5577269"/>
                </a:lnTo>
                <a:lnTo>
                  <a:pt x="11983783" y="5820029"/>
                </a:lnTo>
                <a:lnTo>
                  <a:pt x="10941050" y="5883021"/>
                </a:lnTo>
                <a:lnTo>
                  <a:pt x="11057255" y="4844669"/>
                </a:lnTo>
                <a:lnTo>
                  <a:pt x="11287823" y="5087430"/>
                </a:lnTo>
                <a:lnTo>
                  <a:pt x="11737721" y="4659948"/>
                </a:lnTo>
                <a:lnTo>
                  <a:pt x="11970321" y="4904740"/>
                </a:lnTo>
                <a:lnTo>
                  <a:pt x="11970321" y="4905058"/>
                </a:lnTo>
                <a:lnTo>
                  <a:pt x="12191936" y="5138230"/>
                </a:lnTo>
                <a:lnTo>
                  <a:pt x="12191936" y="4891342"/>
                </a:lnTo>
                <a:lnTo>
                  <a:pt x="11970385" y="4904740"/>
                </a:lnTo>
                <a:lnTo>
                  <a:pt x="12086590" y="3866388"/>
                </a:lnTo>
                <a:lnTo>
                  <a:pt x="12192000" y="3977259"/>
                </a:lnTo>
                <a:lnTo>
                  <a:pt x="12192000" y="3304159"/>
                </a:lnTo>
                <a:lnTo>
                  <a:pt x="11855450" y="3623628"/>
                </a:lnTo>
                <a:lnTo>
                  <a:pt x="12086082" y="3866388"/>
                </a:lnTo>
                <a:lnTo>
                  <a:pt x="11043158" y="3929380"/>
                </a:lnTo>
                <a:lnTo>
                  <a:pt x="11159363" y="2891028"/>
                </a:lnTo>
                <a:lnTo>
                  <a:pt x="11389931" y="3133725"/>
                </a:lnTo>
                <a:lnTo>
                  <a:pt x="11839829" y="2706307"/>
                </a:lnTo>
                <a:lnTo>
                  <a:pt x="12072430" y="2951099"/>
                </a:lnTo>
                <a:lnTo>
                  <a:pt x="12072430" y="2951417"/>
                </a:lnTo>
                <a:lnTo>
                  <a:pt x="12192000" y="3076385"/>
                </a:lnTo>
                <a:lnTo>
                  <a:pt x="12192000" y="2943670"/>
                </a:lnTo>
                <a:lnTo>
                  <a:pt x="12073065" y="2950845"/>
                </a:lnTo>
                <a:lnTo>
                  <a:pt x="12189269" y="1912493"/>
                </a:lnTo>
                <a:lnTo>
                  <a:pt x="12192000" y="1915351"/>
                </a:lnTo>
                <a:lnTo>
                  <a:pt x="12192000" y="1447800"/>
                </a:lnTo>
                <a:lnTo>
                  <a:pt x="11958383" y="1670050"/>
                </a:lnTo>
                <a:lnTo>
                  <a:pt x="12189016" y="1912747"/>
                </a:lnTo>
                <a:lnTo>
                  <a:pt x="11146092" y="1975803"/>
                </a:lnTo>
                <a:lnTo>
                  <a:pt x="11262296" y="937451"/>
                </a:lnTo>
                <a:lnTo>
                  <a:pt x="11492865" y="1180148"/>
                </a:lnTo>
                <a:lnTo>
                  <a:pt x="11942762" y="752729"/>
                </a:lnTo>
                <a:lnTo>
                  <a:pt x="12175363" y="996950"/>
                </a:lnTo>
                <a:lnTo>
                  <a:pt x="12175363" y="997268"/>
                </a:lnTo>
                <a:lnTo>
                  <a:pt x="12191746" y="1014476"/>
                </a:lnTo>
                <a:lnTo>
                  <a:pt x="12191746" y="995934"/>
                </a:lnTo>
                <a:lnTo>
                  <a:pt x="12175427" y="996950"/>
                </a:lnTo>
                <a:lnTo>
                  <a:pt x="12191746" y="850900"/>
                </a:lnTo>
                <a:close/>
                <a:moveTo>
                  <a:pt x="9305671" y="939800"/>
                </a:moveTo>
                <a:lnTo>
                  <a:pt x="9536303" y="1182497"/>
                </a:lnTo>
                <a:lnTo>
                  <a:pt x="9986137" y="755015"/>
                </a:lnTo>
                <a:lnTo>
                  <a:pt x="10218738" y="999871"/>
                </a:lnTo>
                <a:lnTo>
                  <a:pt x="10218738" y="999871"/>
                </a:lnTo>
                <a:lnTo>
                  <a:pt x="10451656" y="1244600"/>
                </a:lnTo>
                <a:lnTo>
                  <a:pt x="10001758" y="1672082"/>
                </a:lnTo>
                <a:lnTo>
                  <a:pt x="10232390" y="1914779"/>
                </a:lnTo>
                <a:lnTo>
                  <a:pt x="9189466" y="1977835"/>
                </a:lnTo>
                <a:close/>
                <a:moveTo>
                  <a:pt x="10129774" y="3868991"/>
                </a:moveTo>
                <a:lnTo>
                  <a:pt x="9086850" y="3931857"/>
                </a:lnTo>
                <a:lnTo>
                  <a:pt x="9203055" y="2893505"/>
                </a:lnTo>
                <a:lnTo>
                  <a:pt x="9433687" y="3136202"/>
                </a:lnTo>
                <a:lnTo>
                  <a:pt x="9883521" y="2708783"/>
                </a:lnTo>
                <a:lnTo>
                  <a:pt x="10116185" y="2953576"/>
                </a:lnTo>
                <a:lnTo>
                  <a:pt x="10116185" y="2953576"/>
                </a:lnTo>
                <a:lnTo>
                  <a:pt x="10348785" y="3198368"/>
                </a:lnTo>
                <a:lnTo>
                  <a:pt x="9899142" y="3625850"/>
                </a:lnTo>
                <a:close/>
                <a:moveTo>
                  <a:pt x="8956548" y="1733169"/>
                </a:moveTo>
                <a:lnTo>
                  <a:pt x="9189148" y="1977962"/>
                </a:lnTo>
                <a:lnTo>
                  <a:pt x="9189466" y="1978279"/>
                </a:lnTo>
                <a:lnTo>
                  <a:pt x="9422067" y="2223072"/>
                </a:lnTo>
                <a:lnTo>
                  <a:pt x="8972169" y="2650490"/>
                </a:lnTo>
                <a:lnTo>
                  <a:pt x="9202801" y="2893187"/>
                </a:lnTo>
                <a:lnTo>
                  <a:pt x="8159750" y="2956243"/>
                </a:lnTo>
                <a:lnTo>
                  <a:pt x="8276082" y="1917700"/>
                </a:lnTo>
                <a:lnTo>
                  <a:pt x="8506714" y="2160397"/>
                </a:lnTo>
                <a:close/>
                <a:moveTo>
                  <a:pt x="8173212" y="3871532"/>
                </a:moveTo>
                <a:lnTo>
                  <a:pt x="7130288" y="3934524"/>
                </a:lnTo>
                <a:lnTo>
                  <a:pt x="7246494" y="2896235"/>
                </a:lnTo>
                <a:lnTo>
                  <a:pt x="7477062" y="3138932"/>
                </a:lnTo>
                <a:lnTo>
                  <a:pt x="7926959" y="2711450"/>
                </a:lnTo>
                <a:lnTo>
                  <a:pt x="8159750" y="2956243"/>
                </a:lnTo>
                <a:lnTo>
                  <a:pt x="8159750" y="2956560"/>
                </a:lnTo>
                <a:lnTo>
                  <a:pt x="8392414" y="3201353"/>
                </a:lnTo>
                <a:lnTo>
                  <a:pt x="7942517" y="3628834"/>
                </a:lnTo>
                <a:close/>
                <a:moveTo>
                  <a:pt x="7349109" y="942277"/>
                </a:moveTo>
                <a:lnTo>
                  <a:pt x="7579678" y="1185037"/>
                </a:lnTo>
                <a:lnTo>
                  <a:pt x="8029575" y="757555"/>
                </a:lnTo>
                <a:lnTo>
                  <a:pt x="8262176" y="1002348"/>
                </a:lnTo>
                <a:lnTo>
                  <a:pt x="8262176" y="1002665"/>
                </a:lnTo>
                <a:lnTo>
                  <a:pt x="8494776" y="1247458"/>
                </a:lnTo>
                <a:lnTo>
                  <a:pt x="8045450" y="1674939"/>
                </a:lnTo>
                <a:lnTo>
                  <a:pt x="8275828" y="1917700"/>
                </a:lnTo>
                <a:lnTo>
                  <a:pt x="7232650" y="1980629"/>
                </a:lnTo>
                <a:close/>
                <a:moveTo>
                  <a:pt x="6999859" y="1736027"/>
                </a:moveTo>
                <a:lnTo>
                  <a:pt x="7232650" y="1980692"/>
                </a:lnTo>
                <a:lnTo>
                  <a:pt x="7232650" y="1980692"/>
                </a:lnTo>
                <a:lnTo>
                  <a:pt x="7465251" y="2225485"/>
                </a:lnTo>
                <a:lnTo>
                  <a:pt x="7015417" y="2652967"/>
                </a:lnTo>
                <a:lnTo>
                  <a:pt x="7245985" y="2895664"/>
                </a:lnTo>
                <a:lnTo>
                  <a:pt x="6203252" y="2959100"/>
                </a:lnTo>
                <a:lnTo>
                  <a:pt x="6319457" y="1920748"/>
                </a:lnTo>
                <a:lnTo>
                  <a:pt x="6550089" y="2163445"/>
                </a:lnTo>
                <a:close/>
                <a:moveTo>
                  <a:pt x="6216650" y="3874199"/>
                </a:moveTo>
                <a:lnTo>
                  <a:pt x="5173663" y="3937000"/>
                </a:lnTo>
                <a:lnTo>
                  <a:pt x="5289868" y="2898648"/>
                </a:lnTo>
                <a:lnTo>
                  <a:pt x="5520500" y="3141345"/>
                </a:lnTo>
                <a:lnTo>
                  <a:pt x="5970334" y="2713927"/>
                </a:lnTo>
                <a:lnTo>
                  <a:pt x="6202998" y="2959100"/>
                </a:lnTo>
                <a:lnTo>
                  <a:pt x="6202998" y="2959100"/>
                </a:lnTo>
                <a:lnTo>
                  <a:pt x="6435598" y="3203956"/>
                </a:lnTo>
                <a:lnTo>
                  <a:pt x="5985764" y="3631375"/>
                </a:lnTo>
                <a:close/>
                <a:moveTo>
                  <a:pt x="5392484" y="945007"/>
                </a:moveTo>
                <a:lnTo>
                  <a:pt x="5623116" y="1187450"/>
                </a:lnTo>
                <a:lnTo>
                  <a:pt x="6072950" y="760032"/>
                </a:lnTo>
                <a:lnTo>
                  <a:pt x="6305550" y="1005078"/>
                </a:lnTo>
                <a:lnTo>
                  <a:pt x="6305550" y="1005078"/>
                </a:lnTo>
                <a:lnTo>
                  <a:pt x="6538151" y="1249934"/>
                </a:lnTo>
                <a:lnTo>
                  <a:pt x="6088253" y="1677353"/>
                </a:lnTo>
                <a:lnTo>
                  <a:pt x="6318885" y="1920050"/>
                </a:lnTo>
                <a:lnTo>
                  <a:pt x="5275961" y="1983105"/>
                </a:lnTo>
                <a:close/>
                <a:moveTo>
                  <a:pt x="5043234" y="1738757"/>
                </a:moveTo>
                <a:lnTo>
                  <a:pt x="5275834" y="1983550"/>
                </a:lnTo>
                <a:lnTo>
                  <a:pt x="5275834" y="1983867"/>
                </a:lnTo>
                <a:lnTo>
                  <a:pt x="5508435" y="2228660"/>
                </a:lnTo>
                <a:lnTo>
                  <a:pt x="5058537" y="2656142"/>
                </a:lnTo>
                <a:lnTo>
                  <a:pt x="5289550" y="2898648"/>
                </a:lnTo>
                <a:lnTo>
                  <a:pt x="4246690" y="2961640"/>
                </a:lnTo>
                <a:lnTo>
                  <a:pt x="4362895" y="1923288"/>
                </a:lnTo>
                <a:lnTo>
                  <a:pt x="4593527" y="2166049"/>
                </a:lnTo>
                <a:close/>
                <a:moveTo>
                  <a:pt x="3435922" y="947738"/>
                </a:moveTo>
                <a:lnTo>
                  <a:pt x="3666490" y="1190435"/>
                </a:lnTo>
                <a:lnTo>
                  <a:pt x="4116388" y="762953"/>
                </a:lnTo>
                <a:lnTo>
                  <a:pt x="4348988" y="1007809"/>
                </a:lnTo>
                <a:lnTo>
                  <a:pt x="4348988" y="1007809"/>
                </a:lnTo>
                <a:lnTo>
                  <a:pt x="4581652" y="1252601"/>
                </a:lnTo>
                <a:lnTo>
                  <a:pt x="4131755" y="1680083"/>
                </a:lnTo>
                <a:lnTo>
                  <a:pt x="4362450" y="1923034"/>
                </a:lnTo>
                <a:lnTo>
                  <a:pt x="3319526" y="1986089"/>
                </a:lnTo>
                <a:close/>
                <a:moveTo>
                  <a:pt x="1363091" y="1988757"/>
                </a:moveTo>
                <a:lnTo>
                  <a:pt x="1479550" y="950405"/>
                </a:lnTo>
                <a:lnTo>
                  <a:pt x="1710182" y="1193102"/>
                </a:lnTo>
                <a:lnTo>
                  <a:pt x="2160016" y="765683"/>
                </a:lnTo>
                <a:lnTo>
                  <a:pt x="2392680" y="1010476"/>
                </a:lnTo>
                <a:lnTo>
                  <a:pt x="2392680" y="1010793"/>
                </a:lnTo>
                <a:lnTo>
                  <a:pt x="2625281" y="1255586"/>
                </a:lnTo>
                <a:lnTo>
                  <a:pt x="2175447" y="1682750"/>
                </a:lnTo>
                <a:lnTo>
                  <a:pt x="2406015" y="1925511"/>
                </a:lnTo>
                <a:close/>
                <a:moveTo>
                  <a:pt x="2290191" y="2964371"/>
                </a:moveTo>
                <a:lnTo>
                  <a:pt x="2406650" y="1926019"/>
                </a:lnTo>
                <a:lnTo>
                  <a:pt x="2637219" y="2168716"/>
                </a:lnTo>
                <a:lnTo>
                  <a:pt x="3087116" y="1741297"/>
                </a:lnTo>
                <a:lnTo>
                  <a:pt x="3319716" y="1986089"/>
                </a:lnTo>
                <a:lnTo>
                  <a:pt x="3319716" y="1986089"/>
                </a:lnTo>
                <a:lnTo>
                  <a:pt x="3552317" y="2230946"/>
                </a:lnTo>
                <a:lnTo>
                  <a:pt x="3102483" y="2658364"/>
                </a:lnTo>
                <a:lnTo>
                  <a:pt x="3333115" y="2901061"/>
                </a:lnTo>
                <a:close/>
                <a:moveTo>
                  <a:pt x="3217291" y="3939984"/>
                </a:moveTo>
                <a:lnTo>
                  <a:pt x="3333306" y="2901950"/>
                </a:lnTo>
                <a:lnTo>
                  <a:pt x="3563874" y="3144647"/>
                </a:lnTo>
                <a:lnTo>
                  <a:pt x="4013772" y="2717165"/>
                </a:lnTo>
                <a:lnTo>
                  <a:pt x="4246372" y="2962021"/>
                </a:lnTo>
                <a:lnTo>
                  <a:pt x="4246372" y="2962021"/>
                </a:lnTo>
                <a:lnTo>
                  <a:pt x="4479290" y="3206750"/>
                </a:lnTo>
                <a:lnTo>
                  <a:pt x="4029393" y="3634232"/>
                </a:lnTo>
                <a:lnTo>
                  <a:pt x="4260025" y="3876929"/>
                </a:lnTo>
                <a:close/>
                <a:moveTo>
                  <a:pt x="4144391" y="4915535"/>
                </a:moveTo>
                <a:lnTo>
                  <a:pt x="4260596" y="3877247"/>
                </a:lnTo>
                <a:lnTo>
                  <a:pt x="4491228" y="4119944"/>
                </a:lnTo>
                <a:lnTo>
                  <a:pt x="4941062" y="3692462"/>
                </a:lnTo>
                <a:lnTo>
                  <a:pt x="5173345" y="3937000"/>
                </a:lnTo>
                <a:lnTo>
                  <a:pt x="5173345" y="3937318"/>
                </a:lnTo>
                <a:lnTo>
                  <a:pt x="5405946" y="4182110"/>
                </a:lnTo>
                <a:lnTo>
                  <a:pt x="4956366" y="4610100"/>
                </a:lnTo>
                <a:lnTo>
                  <a:pt x="5186998" y="4852797"/>
                </a:lnTo>
                <a:close/>
                <a:moveTo>
                  <a:pt x="5883402" y="5585397"/>
                </a:moveTo>
                <a:lnTo>
                  <a:pt x="6113971" y="5828094"/>
                </a:lnTo>
                <a:lnTo>
                  <a:pt x="5071047" y="5891149"/>
                </a:lnTo>
                <a:lnTo>
                  <a:pt x="5187252" y="4852797"/>
                </a:lnTo>
                <a:lnTo>
                  <a:pt x="5417884" y="5095494"/>
                </a:lnTo>
                <a:lnTo>
                  <a:pt x="5867781" y="4668076"/>
                </a:lnTo>
                <a:lnTo>
                  <a:pt x="6100382" y="4912868"/>
                </a:lnTo>
                <a:lnTo>
                  <a:pt x="6100382" y="4913186"/>
                </a:lnTo>
                <a:lnTo>
                  <a:pt x="6332982" y="5157978"/>
                </a:lnTo>
                <a:close/>
                <a:moveTo>
                  <a:pt x="6100699" y="4912868"/>
                </a:moveTo>
                <a:lnTo>
                  <a:pt x="6216650" y="3874516"/>
                </a:lnTo>
                <a:lnTo>
                  <a:pt x="6447219" y="4117213"/>
                </a:lnTo>
                <a:lnTo>
                  <a:pt x="6897116" y="3689731"/>
                </a:lnTo>
                <a:lnTo>
                  <a:pt x="7129717" y="3934587"/>
                </a:lnTo>
                <a:lnTo>
                  <a:pt x="7129717" y="3934587"/>
                </a:lnTo>
                <a:lnTo>
                  <a:pt x="7362318" y="4179380"/>
                </a:lnTo>
                <a:lnTo>
                  <a:pt x="6912483" y="4606862"/>
                </a:lnTo>
                <a:lnTo>
                  <a:pt x="7143750" y="4849813"/>
                </a:lnTo>
                <a:close/>
                <a:moveTo>
                  <a:pt x="7839964" y="5582730"/>
                </a:moveTo>
                <a:lnTo>
                  <a:pt x="8070850" y="5825427"/>
                </a:lnTo>
                <a:lnTo>
                  <a:pt x="7027926" y="5888482"/>
                </a:lnTo>
                <a:lnTo>
                  <a:pt x="7143750" y="4850130"/>
                </a:lnTo>
                <a:lnTo>
                  <a:pt x="7374445" y="5092700"/>
                </a:lnTo>
                <a:lnTo>
                  <a:pt x="7824344" y="4665218"/>
                </a:lnTo>
                <a:lnTo>
                  <a:pt x="8056944" y="4910011"/>
                </a:lnTo>
                <a:lnTo>
                  <a:pt x="8056944" y="4910011"/>
                </a:lnTo>
                <a:lnTo>
                  <a:pt x="8289607" y="5154803"/>
                </a:lnTo>
                <a:close/>
                <a:moveTo>
                  <a:pt x="8057261" y="4910138"/>
                </a:moveTo>
                <a:lnTo>
                  <a:pt x="8173466" y="3871786"/>
                </a:lnTo>
                <a:lnTo>
                  <a:pt x="8404098" y="4114800"/>
                </a:lnTo>
                <a:lnTo>
                  <a:pt x="8853932" y="3687382"/>
                </a:lnTo>
                <a:lnTo>
                  <a:pt x="9086850" y="3931857"/>
                </a:lnTo>
                <a:lnTo>
                  <a:pt x="9086850" y="3931857"/>
                </a:lnTo>
                <a:lnTo>
                  <a:pt x="9319451" y="4176649"/>
                </a:lnTo>
                <a:lnTo>
                  <a:pt x="8869553" y="4604068"/>
                </a:lnTo>
                <a:lnTo>
                  <a:pt x="9100185" y="4846765"/>
                </a:lnTo>
                <a:close/>
                <a:moveTo>
                  <a:pt x="9796590" y="5579999"/>
                </a:moveTo>
                <a:lnTo>
                  <a:pt x="10027158" y="5822950"/>
                </a:lnTo>
                <a:lnTo>
                  <a:pt x="8984234" y="5886006"/>
                </a:lnTo>
                <a:lnTo>
                  <a:pt x="9100439" y="4847654"/>
                </a:lnTo>
                <a:lnTo>
                  <a:pt x="9331071" y="5090351"/>
                </a:lnTo>
                <a:lnTo>
                  <a:pt x="9780905" y="4662932"/>
                </a:lnTo>
                <a:lnTo>
                  <a:pt x="10013569" y="4907725"/>
                </a:lnTo>
                <a:lnTo>
                  <a:pt x="10013569" y="4907725"/>
                </a:lnTo>
                <a:lnTo>
                  <a:pt x="10246169" y="5152581"/>
                </a:lnTo>
                <a:close/>
                <a:moveTo>
                  <a:pt x="11276140" y="4174236"/>
                </a:moveTo>
                <a:lnTo>
                  <a:pt x="10826306" y="4601718"/>
                </a:lnTo>
                <a:lnTo>
                  <a:pt x="11056874" y="4844415"/>
                </a:lnTo>
                <a:lnTo>
                  <a:pt x="10013950" y="4907471"/>
                </a:lnTo>
                <a:lnTo>
                  <a:pt x="10130155" y="3869119"/>
                </a:lnTo>
                <a:lnTo>
                  <a:pt x="10360787" y="4111816"/>
                </a:lnTo>
                <a:lnTo>
                  <a:pt x="10810684" y="3684334"/>
                </a:lnTo>
                <a:lnTo>
                  <a:pt x="11043285" y="3929126"/>
                </a:lnTo>
                <a:lnTo>
                  <a:pt x="11043285" y="3929126"/>
                </a:lnTo>
                <a:close/>
                <a:moveTo>
                  <a:pt x="11378756" y="2220341"/>
                </a:moveTo>
                <a:lnTo>
                  <a:pt x="10928794" y="2647950"/>
                </a:lnTo>
                <a:lnTo>
                  <a:pt x="11159363" y="2890647"/>
                </a:lnTo>
                <a:lnTo>
                  <a:pt x="10116439" y="2953639"/>
                </a:lnTo>
                <a:lnTo>
                  <a:pt x="10232644" y="1915351"/>
                </a:lnTo>
                <a:lnTo>
                  <a:pt x="10463276" y="2158048"/>
                </a:lnTo>
                <a:lnTo>
                  <a:pt x="10913173" y="1730566"/>
                </a:lnTo>
                <a:lnTo>
                  <a:pt x="11145774" y="1975358"/>
                </a:lnTo>
                <a:lnTo>
                  <a:pt x="11145774" y="1975676"/>
                </a:lnTo>
                <a:close/>
                <a:moveTo>
                  <a:pt x="12192000" y="6858000"/>
                </a:moveTo>
                <a:lnTo>
                  <a:pt x="12192000" y="6838950"/>
                </a:lnTo>
                <a:lnTo>
                  <a:pt x="11878310" y="6858000"/>
                </a:lnTo>
                <a:close/>
              </a:path>
            </a:pathLst>
          </a:custGeom>
          <a:gradFill>
            <a:gsLst>
              <a:gs pos="0">
                <a:schemeClr val="lt2"/>
              </a:gs>
              <a:gs pos="80000">
                <a:srgbClr val="FFFFFF">
                  <a:alpha val="0"/>
                </a:srgbClr>
              </a:gs>
              <a:gs pos="100000">
                <a:srgbClr val="FFFFFF">
                  <a:alpha val="0"/>
                </a:srgbClr>
              </a:gs>
            </a:gsLst>
            <a:lin ang="8100019"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BE41276-B1B5-4007-8F92-194CEBE30ECC}"/>
              </a:ext>
            </a:extLst>
          </p:cNvPr>
          <p:cNvSpPr>
            <a:spLocks noGrp="1"/>
          </p:cNvSpPr>
          <p:nvPr>
            <p:ph type="dt" sz="half" idx="10"/>
          </p:nvPr>
        </p:nvSpPr>
        <p:spPr/>
        <p:txBody>
          <a:bodyPr/>
          <a:lstStyle/>
          <a:p>
            <a:fld id="{19F807F1-C718-4E66-8169-26DA9251B79D}" type="datetimeFigureOut">
              <a:rPr lang="en-US" smtClean="0"/>
              <a:t>3/23/2024</a:t>
            </a:fld>
            <a:endParaRPr lang="en-US"/>
          </a:p>
        </p:txBody>
      </p:sp>
      <p:sp>
        <p:nvSpPr>
          <p:cNvPr id="3" name="Footer Placeholder 2">
            <a:extLst>
              <a:ext uri="{FF2B5EF4-FFF2-40B4-BE49-F238E27FC236}">
                <a16:creationId xmlns:a16="http://schemas.microsoft.com/office/drawing/2014/main" id="{96772B07-B494-4032-8736-992267103CC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31524E9-4275-4C8F-B387-41050F5AD8A7}"/>
              </a:ext>
            </a:extLst>
          </p:cNvPr>
          <p:cNvSpPr>
            <a:spLocks noGrp="1"/>
          </p:cNvSpPr>
          <p:nvPr>
            <p:ph type="sldNum" sz="quarter" idx="12"/>
          </p:nvPr>
        </p:nvSpPr>
        <p:spPr/>
        <p:txBody>
          <a:bodyPr/>
          <a:lstStyle/>
          <a:p>
            <a:fld id="{9F498355-70BE-431C-BA28-5D52187A80F6}" type="slidenum">
              <a:rPr lang="en-US" smtClean="0"/>
              <a:t>‹#›</a:t>
            </a:fld>
            <a:endParaRPr lang="en-US"/>
          </a:p>
        </p:txBody>
      </p:sp>
    </p:spTree>
    <p:extLst>
      <p:ext uri="{BB962C8B-B14F-4D97-AF65-F5344CB8AC3E}">
        <p14:creationId xmlns:p14="http://schemas.microsoft.com/office/powerpoint/2010/main" val="399671053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blipFill dpi="0" rotWithShape="1">
          <a:blip r:embed="rId4">
            <a:lum/>
          </a:blip>
          <a:srcRect/>
          <a:stretch>
            <a:fillRect/>
          </a:stretch>
        </a:blipFill>
        <a:effectLst/>
      </p:bgPr>
    </p:bg>
    <p:spTree>
      <p:nvGrpSpPr>
        <p:cNvPr id="1" name="Shape 5"/>
        <p:cNvGrpSpPr/>
        <p:nvPr/>
      </p:nvGrpSpPr>
      <p:grpSpPr>
        <a:xfrm>
          <a:off x="0" y="0"/>
          <a:ext cx="0" cy="0"/>
          <a:chOff x="0" y="0"/>
          <a:chExt cx="0" cy="0"/>
        </a:xfrm>
      </p:grpSpPr>
      <p:sp>
        <p:nvSpPr>
          <p:cNvPr id="1048576" name="Google Shape;6;p1"/>
          <p:cNvSpPr txBox="1">
            <a:spLocks noGrp="1"/>
          </p:cNvSpPr>
          <p:nvPr>
            <p:ph type="title"/>
          </p:nvPr>
        </p:nvSpPr>
        <p:spPr>
          <a:xfrm>
            <a:off x="651600" y="628650"/>
            <a:ext cx="6130200" cy="433500"/>
          </a:xfrm>
          <a:prstGeom prst="rect">
            <a:avLst/>
          </a:prstGeom>
          <a:noFill/>
          <a:ln>
            <a:noFill/>
          </a:ln>
        </p:spPr>
        <p:txBody>
          <a:bodyPr spcFirstLastPara="1" wrap="square" lIns="0" tIns="0" rIns="0" bIns="0" anchor="t" anchorCtr="0">
            <a:noAutofit/>
          </a:bodyPr>
          <a:lstStyle>
            <a:lvl1pPr lvl="0" rtl="0">
              <a:lnSpc>
                <a:spcPct val="90000"/>
              </a:lnSpc>
              <a:spcBef>
                <a:spcPts val="0"/>
              </a:spcBef>
              <a:spcAft>
                <a:spcPts val="0"/>
              </a:spcAft>
              <a:buClr>
                <a:schemeClr val="accent2"/>
              </a:buClr>
              <a:buSzPts val="3200"/>
              <a:buFont typeface="Zilla Slab SemiBold"/>
              <a:buNone/>
              <a:defRPr sz="3200">
                <a:solidFill>
                  <a:schemeClr val="accent2"/>
                </a:solidFill>
                <a:latin typeface="Zilla Slab SemiBold"/>
                <a:ea typeface="Zilla Slab SemiBold"/>
                <a:cs typeface="Zilla Slab SemiBold"/>
                <a:sym typeface="Zilla Slab SemiBold"/>
              </a:defRPr>
            </a:lvl1pPr>
            <a:lvl2pPr lvl="1" rtl="0">
              <a:lnSpc>
                <a:spcPct val="90000"/>
              </a:lnSpc>
              <a:spcBef>
                <a:spcPts val="0"/>
              </a:spcBef>
              <a:spcAft>
                <a:spcPts val="0"/>
              </a:spcAft>
              <a:buClr>
                <a:schemeClr val="accent2"/>
              </a:buClr>
              <a:buSzPts val="3200"/>
              <a:buFont typeface="Zilla Slab SemiBold"/>
              <a:buNone/>
              <a:defRPr sz="3200">
                <a:solidFill>
                  <a:schemeClr val="accent2"/>
                </a:solidFill>
                <a:latin typeface="Zilla Slab SemiBold"/>
                <a:ea typeface="Zilla Slab SemiBold"/>
                <a:cs typeface="Zilla Slab SemiBold"/>
                <a:sym typeface="Zilla Slab SemiBold"/>
              </a:defRPr>
            </a:lvl2pPr>
            <a:lvl3pPr lvl="2" rtl="0">
              <a:lnSpc>
                <a:spcPct val="90000"/>
              </a:lnSpc>
              <a:spcBef>
                <a:spcPts val="0"/>
              </a:spcBef>
              <a:spcAft>
                <a:spcPts val="0"/>
              </a:spcAft>
              <a:buClr>
                <a:schemeClr val="accent2"/>
              </a:buClr>
              <a:buSzPts val="3200"/>
              <a:buFont typeface="Zilla Slab SemiBold"/>
              <a:buNone/>
              <a:defRPr sz="3200">
                <a:solidFill>
                  <a:schemeClr val="accent2"/>
                </a:solidFill>
                <a:latin typeface="Zilla Slab SemiBold"/>
                <a:ea typeface="Zilla Slab SemiBold"/>
                <a:cs typeface="Zilla Slab SemiBold"/>
                <a:sym typeface="Zilla Slab SemiBold"/>
              </a:defRPr>
            </a:lvl3pPr>
            <a:lvl4pPr lvl="3" rtl="0">
              <a:lnSpc>
                <a:spcPct val="90000"/>
              </a:lnSpc>
              <a:spcBef>
                <a:spcPts val="0"/>
              </a:spcBef>
              <a:spcAft>
                <a:spcPts val="0"/>
              </a:spcAft>
              <a:buClr>
                <a:schemeClr val="accent2"/>
              </a:buClr>
              <a:buSzPts val="3200"/>
              <a:buFont typeface="Zilla Slab SemiBold"/>
              <a:buNone/>
              <a:defRPr sz="3200">
                <a:solidFill>
                  <a:schemeClr val="accent2"/>
                </a:solidFill>
                <a:latin typeface="Zilla Slab SemiBold"/>
                <a:ea typeface="Zilla Slab SemiBold"/>
                <a:cs typeface="Zilla Slab SemiBold"/>
                <a:sym typeface="Zilla Slab SemiBold"/>
              </a:defRPr>
            </a:lvl4pPr>
            <a:lvl5pPr lvl="4" rtl="0">
              <a:lnSpc>
                <a:spcPct val="90000"/>
              </a:lnSpc>
              <a:spcBef>
                <a:spcPts val="0"/>
              </a:spcBef>
              <a:spcAft>
                <a:spcPts val="0"/>
              </a:spcAft>
              <a:buClr>
                <a:schemeClr val="accent2"/>
              </a:buClr>
              <a:buSzPts val="3200"/>
              <a:buFont typeface="Zilla Slab SemiBold"/>
              <a:buNone/>
              <a:defRPr sz="3200">
                <a:solidFill>
                  <a:schemeClr val="accent2"/>
                </a:solidFill>
                <a:latin typeface="Zilla Slab SemiBold"/>
                <a:ea typeface="Zilla Slab SemiBold"/>
                <a:cs typeface="Zilla Slab SemiBold"/>
                <a:sym typeface="Zilla Slab SemiBold"/>
              </a:defRPr>
            </a:lvl5pPr>
            <a:lvl6pPr lvl="5" rtl="0">
              <a:lnSpc>
                <a:spcPct val="90000"/>
              </a:lnSpc>
              <a:spcBef>
                <a:spcPts val="0"/>
              </a:spcBef>
              <a:spcAft>
                <a:spcPts val="0"/>
              </a:spcAft>
              <a:buClr>
                <a:schemeClr val="accent2"/>
              </a:buClr>
              <a:buSzPts val="3200"/>
              <a:buFont typeface="Zilla Slab SemiBold"/>
              <a:buNone/>
              <a:defRPr sz="3200">
                <a:solidFill>
                  <a:schemeClr val="accent2"/>
                </a:solidFill>
                <a:latin typeface="Zilla Slab SemiBold"/>
                <a:ea typeface="Zilla Slab SemiBold"/>
                <a:cs typeface="Zilla Slab SemiBold"/>
                <a:sym typeface="Zilla Slab SemiBold"/>
              </a:defRPr>
            </a:lvl6pPr>
            <a:lvl7pPr lvl="6" rtl="0">
              <a:lnSpc>
                <a:spcPct val="90000"/>
              </a:lnSpc>
              <a:spcBef>
                <a:spcPts val="0"/>
              </a:spcBef>
              <a:spcAft>
                <a:spcPts val="0"/>
              </a:spcAft>
              <a:buClr>
                <a:schemeClr val="accent2"/>
              </a:buClr>
              <a:buSzPts val="3200"/>
              <a:buFont typeface="Zilla Slab SemiBold"/>
              <a:buNone/>
              <a:defRPr sz="3200">
                <a:solidFill>
                  <a:schemeClr val="accent2"/>
                </a:solidFill>
                <a:latin typeface="Zilla Slab SemiBold"/>
                <a:ea typeface="Zilla Slab SemiBold"/>
                <a:cs typeface="Zilla Slab SemiBold"/>
                <a:sym typeface="Zilla Slab SemiBold"/>
              </a:defRPr>
            </a:lvl7pPr>
            <a:lvl8pPr lvl="7" rtl="0">
              <a:lnSpc>
                <a:spcPct val="90000"/>
              </a:lnSpc>
              <a:spcBef>
                <a:spcPts val="0"/>
              </a:spcBef>
              <a:spcAft>
                <a:spcPts val="0"/>
              </a:spcAft>
              <a:buClr>
                <a:schemeClr val="accent2"/>
              </a:buClr>
              <a:buSzPts val="3200"/>
              <a:buFont typeface="Zilla Slab SemiBold"/>
              <a:buNone/>
              <a:defRPr sz="3200">
                <a:solidFill>
                  <a:schemeClr val="accent2"/>
                </a:solidFill>
                <a:latin typeface="Zilla Slab SemiBold"/>
                <a:ea typeface="Zilla Slab SemiBold"/>
                <a:cs typeface="Zilla Slab SemiBold"/>
                <a:sym typeface="Zilla Slab SemiBold"/>
              </a:defRPr>
            </a:lvl8pPr>
            <a:lvl9pPr lvl="8" rtl="0">
              <a:lnSpc>
                <a:spcPct val="90000"/>
              </a:lnSpc>
              <a:spcBef>
                <a:spcPts val="0"/>
              </a:spcBef>
              <a:spcAft>
                <a:spcPts val="0"/>
              </a:spcAft>
              <a:buClr>
                <a:schemeClr val="accent2"/>
              </a:buClr>
              <a:buSzPts val="3200"/>
              <a:buFont typeface="Zilla Slab SemiBold"/>
              <a:buNone/>
              <a:defRPr sz="3200">
                <a:solidFill>
                  <a:schemeClr val="accent2"/>
                </a:solidFill>
                <a:latin typeface="Zilla Slab SemiBold"/>
                <a:ea typeface="Zilla Slab SemiBold"/>
                <a:cs typeface="Zilla Slab SemiBold"/>
                <a:sym typeface="Zilla Slab SemiBold"/>
              </a:defRPr>
            </a:lvl9pPr>
          </a:lstStyle>
          <a:p>
            <a:endParaRPr/>
          </a:p>
        </p:txBody>
      </p:sp>
      <p:sp>
        <p:nvSpPr>
          <p:cNvPr id="1048577" name="Google Shape;7;p1"/>
          <p:cNvSpPr txBox="1">
            <a:spLocks noGrp="1"/>
          </p:cNvSpPr>
          <p:nvPr>
            <p:ph type="body" idx="1"/>
          </p:nvPr>
        </p:nvSpPr>
        <p:spPr>
          <a:xfrm>
            <a:off x="651600" y="1409701"/>
            <a:ext cx="6130200" cy="3105000"/>
          </a:xfrm>
          <a:prstGeom prst="rect">
            <a:avLst/>
          </a:prstGeom>
          <a:noFill/>
          <a:ln>
            <a:noFill/>
          </a:ln>
        </p:spPr>
        <p:txBody>
          <a:bodyPr spcFirstLastPara="1" wrap="square" lIns="0" tIns="0" rIns="0" bIns="0" anchor="t" anchorCtr="0">
            <a:noAutofit/>
          </a:bodyPr>
          <a:lstStyle>
            <a:lvl1pPr marL="457200" lvl="0" indent="-381000" rtl="0">
              <a:lnSpc>
                <a:spcPct val="115000"/>
              </a:lnSpc>
              <a:spcBef>
                <a:spcPts val="0"/>
              </a:spcBef>
              <a:spcAft>
                <a:spcPts val="0"/>
              </a:spcAft>
              <a:buClr>
                <a:schemeClr val="accent2"/>
              </a:buClr>
              <a:buSzPts val="2400"/>
              <a:buFont typeface="Oxygen Light"/>
              <a:buChar char="⇨"/>
              <a:defRPr sz="2400">
                <a:solidFill>
                  <a:schemeClr val="dk1"/>
                </a:solidFill>
                <a:latin typeface="Oxygen Light"/>
                <a:ea typeface="Oxygen Light"/>
                <a:cs typeface="Oxygen Light"/>
                <a:sym typeface="Oxygen Light"/>
              </a:defRPr>
            </a:lvl1pPr>
            <a:lvl2pPr marL="914400" lvl="1" indent="-381000" rtl="0">
              <a:lnSpc>
                <a:spcPct val="115000"/>
              </a:lnSpc>
              <a:spcBef>
                <a:spcPts val="800"/>
              </a:spcBef>
              <a:spcAft>
                <a:spcPts val="0"/>
              </a:spcAft>
              <a:buClr>
                <a:schemeClr val="accent1"/>
              </a:buClr>
              <a:buSzPts val="2400"/>
              <a:buFont typeface="Oxygen Light"/>
              <a:buChar char="⇾"/>
              <a:defRPr sz="2400">
                <a:solidFill>
                  <a:schemeClr val="dk1"/>
                </a:solidFill>
                <a:latin typeface="Oxygen Light"/>
                <a:ea typeface="Oxygen Light"/>
                <a:cs typeface="Oxygen Light"/>
                <a:sym typeface="Oxygen Light"/>
              </a:defRPr>
            </a:lvl2pPr>
            <a:lvl3pPr marL="1371600" lvl="2" indent="-381000" rtl="0">
              <a:lnSpc>
                <a:spcPct val="115000"/>
              </a:lnSpc>
              <a:spcBef>
                <a:spcPts val="800"/>
              </a:spcBef>
              <a:spcAft>
                <a:spcPts val="0"/>
              </a:spcAft>
              <a:buClr>
                <a:schemeClr val="lt2"/>
              </a:buClr>
              <a:buSzPts val="2400"/>
              <a:buFont typeface="Oxygen Light"/>
              <a:buChar char="￫"/>
              <a:defRPr sz="2400">
                <a:solidFill>
                  <a:schemeClr val="dk1"/>
                </a:solidFill>
                <a:latin typeface="Oxygen Light"/>
                <a:ea typeface="Oxygen Light"/>
                <a:cs typeface="Oxygen Light"/>
                <a:sym typeface="Oxygen Light"/>
              </a:defRPr>
            </a:lvl3pPr>
            <a:lvl4pPr marL="1828800" lvl="3" indent="-381000" rtl="0">
              <a:lnSpc>
                <a:spcPct val="115000"/>
              </a:lnSpc>
              <a:spcBef>
                <a:spcPts val="800"/>
              </a:spcBef>
              <a:spcAft>
                <a:spcPts val="0"/>
              </a:spcAft>
              <a:buClr>
                <a:schemeClr val="dk1"/>
              </a:buClr>
              <a:buSzPts val="2400"/>
              <a:buFont typeface="Oxygen Light"/>
              <a:buChar char="●"/>
              <a:defRPr sz="2400">
                <a:solidFill>
                  <a:schemeClr val="dk1"/>
                </a:solidFill>
                <a:latin typeface="Oxygen Light"/>
                <a:ea typeface="Oxygen Light"/>
                <a:cs typeface="Oxygen Light"/>
                <a:sym typeface="Oxygen Light"/>
              </a:defRPr>
            </a:lvl4pPr>
            <a:lvl5pPr marL="2286000" lvl="4" indent="-381000" rtl="0">
              <a:lnSpc>
                <a:spcPct val="115000"/>
              </a:lnSpc>
              <a:spcBef>
                <a:spcPts val="800"/>
              </a:spcBef>
              <a:spcAft>
                <a:spcPts val="0"/>
              </a:spcAft>
              <a:buClr>
                <a:schemeClr val="dk1"/>
              </a:buClr>
              <a:buSzPts val="2400"/>
              <a:buFont typeface="Oxygen Light"/>
              <a:buChar char="○"/>
              <a:defRPr sz="2400">
                <a:solidFill>
                  <a:schemeClr val="dk1"/>
                </a:solidFill>
                <a:latin typeface="Oxygen Light"/>
                <a:ea typeface="Oxygen Light"/>
                <a:cs typeface="Oxygen Light"/>
                <a:sym typeface="Oxygen Light"/>
              </a:defRPr>
            </a:lvl5pPr>
            <a:lvl6pPr marL="2743200" lvl="5" indent="-381000" rtl="0">
              <a:lnSpc>
                <a:spcPct val="115000"/>
              </a:lnSpc>
              <a:spcBef>
                <a:spcPts val="800"/>
              </a:spcBef>
              <a:spcAft>
                <a:spcPts val="0"/>
              </a:spcAft>
              <a:buClr>
                <a:schemeClr val="dk1"/>
              </a:buClr>
              <a:buSzPts val="2400"/>
              <a:buFont typeface="Oxygen Light"/>
              <a:buChar char="■"/>
              <a:defRPr sz="2400">
                <a:solidFill>
                  <a:schemeClr val="dk1"/>
                </a:solidFill>
                <a:latin typeface="Oxygen Light"/>
                <a:ea typeface="Oxygen Light"/>
                <a:cs typeface="Oxygen Light"/>
                <a:sym typeface="Oxygen Light"/>
              </a:defRPr>
            </a:lvl6pPr>
            <a:lvl7pPr marL="3200400" lvl="6" indent="-381000" rtl="0">
              <a:lnSpc>
                <a:spcPct val="115000"/>
              </a:lnSpc>
              <a:spcBef>
                <a:spcPts val="800"/>
              </a:spcBef>
              <a:spcAft>
                <a:spcPts val="0"/>
              </a:spcAft>
              <a:buClr>
                <a:schemeClr val="dk1"/>
              </a:buClr>
              <a:buSzPts val="2400"/>
              <a:buFont typeface="Oxygen Light"/>
              <a:buChar char="●"/>
              <a:defRPr sz="2400">
                <a:solidFill>
                  <a:schemeClr val="dk1"/>
                </a:solidFill>
                <a:latin typeface="Oxygen Light"/>
                <a:ea typeface="Oxygen Light"/>
                <a:cs typeface="Oxygen Light"/>
                <a:sym typeface="Oxygen Light"/>
              </a:defRPr>
            </a:lvl7pPr>
            <a:lvl8pPr marL="3657600" lvl="7" indent="-381000" rtl="0">
              <a:lnSpc>
                <a:spcPct val="115000"/>
              </a:lnSpc>
              <a:spcBef>
                <a:spcPts val="800"/>
              </a:spcBef>
              <a:spcAft>
                <a:spcPts val="0"/>
              </a:spcAft>
              <a:buClr>
                <a:schemeClr val="dk1"/>
              </a:buClr>
              <a:buSzPts val="2400"/>
              <a:buFont typeface="Oxygen Light"/>
              <a:buChar char="○"/>
              <a:defRPr sz="2400">
                <a:solidFill>
                  <a:schemeClr val="dk1"/>
                </a:solidFill>
                <a:latin typeface="Oxygen Light"/>
                <a:ea typeface="Oxygen Light"/>
                <a:cs typeface="Oxygen Light"/>
                <a:sym typeface="Oxygen Light"/>
              </a:defRPr>
            </a:lvl8pPr>
            <a:lvl9pPr marL="4114800" lvl="8" indent="-381000" rtl="0">
              <a:lnSpc>
                <a:spcPct val="115000"/>
              </a:lnSpc>
              <a:spcBef>
                <a:spcPts val="800"/>
              </a:spcBef>
              <a:spcAft>
                <a:spcPts val="800"/>
              </a:spcAft>
              <a:buClr>
                <a:schemeClr val="dk1"/>
              </a:buClr>
              <a:buSzPts val="2400"/>
              <a:buFont typeface="Oxygen Light"/>
              <a:buChar char="■"/>
              <a:defRPr sz="2400">
                <a:solidFill>
                  <a:schemeClr val="dk1"/>
                </a:solidFill>
                <a:latin typeface="Oxygen Light"/>
                <a:ea typeface="Oxygen Light"/>
                <a:cs typeface="Oxygen Light"/>
                <a:sym typeface="Oxygen Light"/>
              </a:defRPr>
            </a:lvl9pPr>
          </a:lstStyle>
          <a:p>
            <a:endParaRPr/>
          </a:p>
        </p:txBody>
      </p:sp>
      <p:sp>
        <p:nvSpPr>
          <p:cNvPr id="1048578" name="Google Shape;8;p1"/>
          <p:cNvSpPr txBox="1">
            <a:spLocks noGrp="1"/>
          </p:cNvSpPr>
          <p:nvPr>
            <p:ph type="sldNum" idx="12"/>
          </p:nvPr>
        </p:nvSpPr>
        <p:spPr>
          <a:xfrm>
            <a:off x="8404384" y="4673651"/>
            <a:ext cx="548700" cy="393600"/>
          </a:xfrm>
          <a:prstGeom prst="rect">
            <a:avLst/>
          </a:prstGeom>
          <a:noFill/>
          <a:ln>
            <a:noFill/>
          </a:ln>
        </p:spPr>
        <p:txBody>
          <a:bodyPr spcFirstLastPara="1" wrap="square" lIns="0" tIns="0" rIns="0" bIns="0" anchor="ctr" anchorCtr="0">
            <a:noAutofit/>
          </a:bodyPr>
          <a:lstStyle>
            <a:lvl1pPr lvl="0" algn="r" rtl="0">
              <a:buNone/>
              <a:defRPr sz="1500">
                <a:solidFill>
                  <a:schemeClr val="lt1"/>
                </a:solidFill>
                <a:latin typeface="Zilla Slab SemiBold"/>
                <a:ea typeface="Zilla Slab SemiBold"/>
                <a:cs typeface="Zilla Slab SemiBold"/>
                <a:sym typeface="Zilla Slab SemiBold"/>
              </a:defRPr>
            </a:lvl1pPr>
            <a:lvl2pPr lvl="1" algn="r" rtl="0">
              <a:buNone/>
              <a:defRPr sz="1500">
                <a:solidFill>
                  <a:schemeClr val="lt1"/>
                </a:solidFill>
                <a:latin typeface="Zilla Slab SemiBold"/>
                <a:ea typeface="Zilla Slab SemiBold"/>
                <a:cs typeface="Zilla Slab SemiBold"/>
                <a:sym typeface="Zilla Slab SemiBold"/>
              </a:defRPr>
            </a:lvl2pPr>
            <a:lvl3pPr lvl="2" algn="r" rtl="0">
              <a:buNone/>
              <a:defRPr sz="1500">
                <a:solidFill>
                  <a:schemeClr val="lt1"/>
                </a:solidFill>
                <a:latin typeface="Zilla Slab SemiBold"/>
                <a:ea typeface="Zilla Slab SemiBold"/>
                <a:cs typeface="Zilla Slab SemiBold"/>
                <a:sym typeface="Zilla Slab SemiBold"/>
              </a:defRPr>
            </a:lvl3pPr>
            <a:lvl4pPr lvl="3" algn="r" rtl="0">
              <a:buNone/>
              <a:defRPr sz="1500">
                <a:solidFill>
                  <a:schemeClr val="lt1"/>
                </a:solidFill>
                <a:latin typeface="Zilla Slab SemiBold"/>
                <a:ea typeface="Zilla Slab SemiBold"/>
                <a:cs typeface="Zilla Slab SemiBold"/>
                <a:sym typeface="Zilla Slab SemiBold"/>
              </a:defRPr>
            </a:lvl4pPr>
            <a:lvl5pPr lvl="4" algn="r" rtl="0">
              <a:buNone/>
              <a:defRPr sz="1500">
                <a:solidFill>
                  <a:schemeClr val="lt1"/>
                </a:solidFill>
                <a:latin typeface="Zilla Slab SemiBold"/>
                <a:ea typeface="Zilla Slab SemiBold"/>
                <a:cs typeface="Zilla Slab SemiBold"/>
                <a:sym typeface="Zilla Slab SemiBold"/>
              </a:defRPr>
            </a:lvl5pPr>
            <a:lvl6pPr lvl="5" algn="r" rtl="0">
              <a:buNone/>
              <a:defRPr sz="1500">
                <a:solidFill>
                  <a:schemeClr val="lt1"/>
                </a:solidFill>
                <a:latin typeface="Zilla Slab SemiBold"/>
                <a:ea typeface="Zilla Slab SemiBold"/>
                <a:cs typeface="Zilla Slab SemiBold"/>
                <a:sym typeface="Zilla Slab SemiBold"/>
              </a:defRPr>
            </a:lvl6pPr>
            <a:lvl7pPr lvl="6" algn="r" rtl="0">
              <a:buNone/>
              <a:defRPr sz="1500">
                <a:solidFill>
                  <a:schemeClr val="lt1"/>
                </a:solidFill>
                <a:latin typeface="Zilla Slab SemiBold"/>
                <a:ea typeface="Zilla Slab SemiBold"/>
                <a:cs typeface="Zilla Slab SemiBold"/>
                <a:sym typeface="Zilla Slab SemiBold"/>
              </a:defRPr>
            </a:lvl7pPr>
            <a:lvl8pPr lvl="7" algn="r" rtl="0">
              <a:buNone/>
              <a:defRPr sz="1500">
                <a:solidFill>
                  <a:schemeClr val="lt1"/>
                </a:solidFill>
                <a:latin typeface="Zilla Slab SemiBold"/>
                <a:ea typeface="Zilla Slab SemiBold"/>
                <a:cs typeface="Zilla Slab SemiBold"/>
                <a:sym typeface="Zilla Slab SemiBold"/>
              </a:defRPr>
            </a:lvl8pPr>
            <a:lvl9pPr lvl="8" algn="r" rtl="0">
              <a:buNone/>
              <a:defRPr sz="1500">
                <a:solidFill>
                  <a:schemeClr val="lt1"/>
                </a:solidFill>
                <a:latin typeface="Zilla Slab SemiBold"/>
                <a:ea typeface="Zilla Slab SemiBold"/>
                <a:cs typeface="Zilla Slab SemiBold"/>
                <a:sym typeface="Zilla Slab SemiBold"/>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lang="en"/>
          </a:p>
        </p:txBody>
      </p:sp>
    </p:spTree>
  </p:cSld>
  <p:clrMap bg1="lt1" tx1="dk1" bg2="dk2" tx2="lt2" accent1="accent1" accent2="accent2" accent3="accent3" accent4="accent4" accent5="accent5" accent6="accent6" hlink="hlink" folHlink="folHlink"/>
  <p:sldLayoutIdLst>
    <p:sldLayoutId id="2147483651" r:id="rId1"/>
    <p:sldLayoutId id="2147483652" r:id="rId2"/>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1</a:t>
            </a:fld>
            <a:endParaRPr lang="en"/>
          </a:p>
        </p:txBody>
      </p:sp>
      <p:pic>
        <p:nvPicPr>
          <p:cNvPr id="3" name="Picture 2"/>
          <p:cNvPicPr>
            <a:picLocks noChangeAspect="1"/>
          </p:cNvPicPr>
          <p:nvPr/>
        </p:nvPicPr>
        <p:blipFill>
          <a:blip r:embed="rId2"/>
          <a:stretch>
            <a:fillRect/>
          </a:stretch>
        </p:blipFill>
        <p:spPr>
          <a:xfrm>
            <a:off x="1" y="0"/>
            <a:ext cx="9144000" cy="1473565"/>
          </a:xfrm>
          <a:prstGeom prst="rect">
            <a:avLst/>
          </a:prstGeom>
        </p:spPr>
      </p:pic>
      <p:sp>
        <p:nvSpPr>
          <p:cNvPr id="4" name="TextBox 33"/>
          <p:cNvSpPr txBox="1"/>
          <p:nvPr/>
        </p:nvSpPr>
        <p:spPr>
          <a:xfrm>
            <a:off x="968072" y="1824431"/>
            <a:ext cx="7327312" cy="954107"/>
          </a:xfrm>
          <a:prstGeom prst="rect">
            <a:avLst/>
          </a:prstGeom>
          <a:noFill/>
        </p:spPr>
        <p:txBody>
          <a:bodyPr wrap="square">
            <a:spAutoFit/>
          </a:bodyPr>
          <a:lstStyle/>
          <a:p>
            <a:pPr algn="ctr"/>
            <a:r>
              <a:rPr lang="en-GB" sz="2800" b="1" dirty="0">
                <a:solidFill>
                  <a:schemeClr val="tx1"/>
                </a:solidFill>
                <a:latin typeface="Agency FB" panose="020B0503020202020204" pitchFamily="34" charset="0"/>
                <a:cs typeface="Times New Roman" panose="02020603050405020304" pitchFamily="18" charset="0"/>
              </a:rPr>
              <a:t>  </a:t>
            </a:r>
            <a:r>
              <a:rPr lang="en-US" sz="2800" b="1" dirty="0">
                <a:solidFill>
                  <a:schemeClr val="tx1"/>
                </a:solidFill>
                <a:latin typeface="Agency FB" panose="020B0503020202020204" pitchFamily="34" charset="0"/>
                <a:cs typeface="Times New Roman" panose="02020603050405020304" pitchFamily="18" charset="0"/>
              </a:rPr>
              <a:t>DEPARTMENT OF COMPUTER SCIENCE AND ENGINEERING</a:t>
            </a:r>
          </a:p>
          <a:p>
            <a:pPr algn="ctr"/>
            <a:endParaRPr lang="en-US" sz="2800" b="1" dirty="0">
              <a:solidFill>
                <a:schemeClr val="tx1"/>
              </a:solidFill>
              <a:latin typeface="Agency FB" panose="020B0503020202020204" pitchFamily="34" charset="0"/>
              <a:cs typeface="Times New Roman" panose="02020603050405020304" pitchFamily="18" charset="0"/>
            </a:endParaRPr>
          </a:p>
        </p:txBody>
      </p:sp>
      <p:sp>
        <p:nvSpPr>
          <p:cNvPr id="5" name="TextBox 34"/>
          <p:cNvSpPr txBox="1"/>
          <p:nvPr/>
        </p:nvSpPr>
        <p:spPr>
          <a:xfrm>
            <a:off x="1097393" y="3156489"/>
            <a:ext cx="6637780" cy="400110"/>
          </a:xfrm>
          <a:prstGeom prst="rect">
            <a:avLst/>
          </a:prstGeom>
          <a:noFill/>
        </p:spPr>
        <p:txBody>
          <a:bodyPr wrap="square">
            <a:spAutoFit/>
          </a:bodyPr>
          <a:lstStyle/>
          <a:p>
            <a:pPr algn="ctr"/>
            <a:r>
              <a:rPr lang="en-US" sz="2000" b="1" dirty="0" smtClean="0">
                <a:solidFill>
                  <a:schemeClr val="accent3">
                    <a:lumMod val="75000"/>
                  </a:schemeClr>
                </a:solidFill>
                <a:latin typeface="Agency FB" panose="020B0503020202020204" pitchFamily="34" charset="0"/>
                <a:cs typeface="Times New Roman" pitchFamily="18" charset="0"/>
              </a:rPr>
              <a:t>   “PLATTED HEAT EXCHANGER RUNTIME CALCULATOR AND NOTIFIER (PHE)”</a:t>
            </a:r>
            <a:endParaRPr lang="en-US" sz="2000" b="1" dirty="0">
              <a:solidFill>
                <a:schemeClr val="accent3">
                  <a:lumMod val="75000"/>
                </a:schemeClr>
              </a:solidFill>
              <a:latin typeface="Agency FB" panose="020B0503020202020204" pitchFamily="34" charset="0"/>
              <a:cs typeface="Times New Roman" pitchFamily="18" charset="0"/>
            </a:endParaRPr>
          </a:p>
        </p:txBody>
      </p:sp>
      <p:sp>
        <p:nvSpPr>
          <p:cNvPr id="7" name="TextBox 37"/>
          <p:cNvSpPr txBox="1"/>
          <p:nvPr/>
        </p:nvSpPr>
        <p:spPr>
          <a:xfrm>
            <a:off x="5643129" y="4303882"/>
            <a:ext cx="3628455" cy="566309"/>
          </a:xfrm>
          <a:prstGeom prst="rect">
            <a:avLst/>
          </a:prstGeom>
          <a:noFill/>
        </p:spPr>
        <p:txBody>
          <a:bodyPr wrap="square">
            <a:spAutoFit/>
          </a:bodyPr>
          <a:lstStyle/>
          <a:p>
            <a:pPr marR="0" lvl="0" algn="ctr" defTabSz="914400" rtl="0" eaLnBrk="1" fontAlgn="auto" latinLnBrk="0" hangingPunct="1">
              <a:lnSpc>
                <a:spcPct val="100000"/>
              </a:lnSpc>
              <a:spcBef>
                <a:spcPct val="20000"/>
              </a:spcBef>
              <a:spcAft>
                <a:spcPts val="0"/>
              </a:spcAft>
              <a:buClrTx/>
              <a:buSzTx/>
            </a:pPr>
            <a:r>
              <a:rPr lang="en-US" b="1" dirty="0" smtClean="0">
                <a:solidFill>
                  <a:prstClr val="black"/>
                </a:solidFill>
                <a:latin typeface="Calisto MT" pitchFamily="18" charset="0"/>
                <a:cs typeface="Arial" pitchFamily="34" charset="0"/>
              </a:rPr>
              <a:t>DARSHAN K </a:t>
            </a:r>
            <a:r>
              <a:rPr lang="en-US" b="1" dirty="0">
                <a:solidFill>
                  <a:prstClr val="black"/>
                </a:solidFill>
                <a:latin typeface="Calisto MT" pitchFamily="18" charset="0"/>
                <a:cs typeface="Arial" pitchFamily="34" charset="0"/>
              </a:rPr>
              <a:t>(</a:t>
            </a:r>
            <a:r>
              <a:rPr lang="en-US" b="1" dirty="0" smtClean="0">
                <a:solidFill>
                  <a:prstClr val="black"/>
                </a:solidFill>
                <a:latin typeface="Calisto MT" pitchFamily="18" charset="0"/>
                <a:cs typeface="Arial" pitchFamily="34" charset="0"/>
              </a:rPr>
              <a:t>1DB20CS032</a:t>
            </a:r>
            <a:r>
              <a:rPr lang="en-US" b="1" dirty="0">
                <a:solidFill>
                  <a:prstClr val="black"/>
                </a:solidFill>
                <a:latin typeface="Calisto MT" pitchFamily="18" charset="0"/>
                <a:cs typeface="Arial" pitchFamily="34" charset="0"/>
              </a:rPr>
              <a:t>)</a:t>
            </a:r>
          </a:p>
          <a:p>
            <a:pPr marL="342900" marR="0" lvl="0" indent="-342900" algn="ctr" defTabSz="914400" rtl="0" eaLnBrk="1" fontAlgn="auto" latinLnBrk="0" hangingPunct="1">
              <a:lnSpc>
                <a:spcPct val="100000"/>
              </a:lnSpc>
              <a:spcBef>
                <a:spcPct val="20000"/>
              </a:spcBef>
              <a:spcAft>
                <a:spcPts val="0"/>
              </a:spcAft>
              <a:buClrTx/>
              <a:buSzTx/>
              <a:buFont typeface="+mj-lt"/>
              <a:buAutoNum type="arabicPeriod"/>
            </a:pPr>
            <a:endParaRPr kumimoji="0" lang="en-US" b="1" i="0" u="none" strike="noStrike" kern="1200" cap="none" spc="0" normalizeH="0" baseline="0" noProof="0" dirty="0">
              <a:ln>
                <a:noFill/>
              </a:ln>
              <a:solidFill>
                <a:prstClr val="black"/>
              </a:solidFill>
              <a:effectLst/>
              <a:uLnTx/>
              <a:uFillTx/>
              <a:latin typeface="Calisto MT" pitchFamily="18" charset="0"/>
              <a:ea typeface="+mn-ea"/>
              <a:cs typeface="Arial" pitchFamily="34" charset="0"/>
            </a:endParaRPr>
          </a:p>
        </p:txBody>
      </p:sp>
      <p:sp>
        <p:nvSpPr>
          <p:cNvPr id="21" name="TextBox 20"/>
          <p:cNvSpPr txBox="1"/>
          <p:nvPr/>
        </p:nvSpPr>
        <p:spPr>
          <a:xfrm>
            <a:off x="5643129" y="3940705"/>
            <a:ext cx="2649422" cy="369332"/>
          </a:xfrm>
          <a:prstGeom prst="rect">
            <a:avLst/>
          </a:prstGeom>
          <a:noFill/>
        </p:spPr>
        <p:txBody>
          <a:bodyPr wrap="square" rtlCol="0">
            <a:spAutoFit/>
          </a:bodyPr>
          <a:lstStyle/>
          <a:p>
            <a:pPr algn="ctr"/>
            <a:r>
              <a:rPr lang="en-US" sz="1800" b="1" dirty="0">
                <a:latin typeface="Agency FB" panose="020B0503020202020204" pitchFamily="34" charset="0"/>
              </a:rPr>
              <a:t>Presented By :</a:t>
            </a:r>
            <a:endParaRPr lang="en-IN" sz="1800" b="1" dirty="0">
              <a:latin typeface="Agency FB" panose="020B0503020202020204" pitchFamily="34" charset="0"/>
            </a:endParaRPr>
          </a:p>
        </p:txBody>
      </p:sp>
      <p:sp>
        <p:nvSpPr>
          <p:cNvPr id="8" name="TextBox 7"/>
          <p:cNvSpPr txBox="1"/>
          <p:nvPr/>
        </p:nvSpPr>
        <p:spPr>
          <a:xfrm>
            <a:off x="2631366" y="2531880"/>
            <a:ext cx="5489764" cy="830997"/>
          </a:xfrm>
          <a:prstGeom prst="rect">
            <a:avLst/>
          </a:prstGeom>
          <a:noFill/>
        </p:spPr>
        <p:txBody>
          <a:bodyPr wrap="square" rtlCol="0">
            <a:spAutoFit/>
          </a:bodyPr>
          <a:lstStyle/>
          <a:p>
            <a:r>
              <a:rPr lang="en-US" sz="2400" b="1" dirty="0">
                <a:solidFill>
                  <a:schemeClr val="tx1"/>
                </a:solidFill>
                <a:latin typeface="Agency FB" panose="020B0503020202020204" pitchFamily="34" charset="0"/>
                <a:cs typeface="Times New Roman" panose="02020603050405020304" pitchFamily="18" charset="0"/>
              </a:rPr>
              <a:t>INTERSHIP REVIEW-1 PRESENTATION </a:t>
            </a:r>
          </a:p>
          <a:p>
            <a:endParaRPr lang="en-IN" sz="2400" dirty="0">
              <a:latin typeface="Agency FB" panose="020B0503020202020204" pitchFamily="34" charset="0"/>
            </a:endParaRPr>
          </a:p>
        </p:txBody>
      </p:sp>
    </p:spTree>
    <p:extLst>
      <p:ext uri="{BB962C8B-B14F-4D97-AF65-F5344CB8AC3E}">
        <p14:creationId xmlns:p14="http://schemas.microsoft.com/office/powerpoint/2010/main" val="336890570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9F498355-70BE-431C-BA28-5D52187A80F6}" type="slidenum">
              <a:rPr lang="en-US" smtClean="0"/>
              <a:t>10</a:t>
            </a:fld>
            <a:endParaRPr lang="en-US"/>
          </a:p>
        </p:txBody>
      </p:sp>
      <p:sp>
        <p:nvSpPr>
          <p:cNvPr id="3" name="Slide Number Placeholder 2"/>
          <p:cNvSpPr txBox="1">
            <a:spLocks/>
          </p:cNvSpPr>
          <p:nvPr/>
        </p:nvSpPr>
        <p:spPr>
          <a:xfrm>
            <a:off x="10608153" y="4778906"/>
            <a:ext cx="413007" cy="291179"/>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500" b="0" i="0" u="none" strike="noStrike" cap="none">
                <a:solidFill>
                  <a:schemeClr val="lt1"/>
                </a:solidFill>
                <a:latin typeface="Zilla Slab SemiBold"/>
                <a:ea typeface="Zilla Slab SemiBold"/>
                <a:cs typeface="Zilla Slab SemiBold"/>
                <a:sym typeface="Zilla Slab SemiBold"/>
              </a:defRPr>
            </a:lvl1pPr>
            <a:lvl2pPr marR="0" lvl="1" algn="r" rtl="0">
              <a:lnSpc>
                <a:spcPct val="100000"/>
              </a:lnSpc>
              <a:spcBef>
                <a:spcPts val="0"/>
              </a:spcBef>
              <a:spcAft>
                <a:spcPts val="0"/>
              </a:spcAft>
              <a:buClr>
                <a:srgbClr val="000000"/>
              </a:buClr>
              <a:buFont typeface="Arial"/>
              <a:buNone/>
              <a:defRPr sz="1500" b="0" i="0" u="none" strike="noStrike" cap="none">
                <a:solidFill>
                  <a:schemeClr val="lt1"/>
                </a:solidFill>
                <a:latin typeface="Zilla Slab SemiBold"/>
                <a:ea typeface="Zilla Slab SemiBold"/>
                <a:cs typeface="Zilla Slab SemiBold"/>
                <a:sym typeface="Zilla Slab SemiBold"/>
              </a:defRPr>
            </a:lvl2pPr>
            <a:lvl3pPr marR="0" lvl="2" algn="r" rtl="0">
              <a:lnSpc>
                <a:spcPct val="100000"/>
              </a:lnSpc>
              <a:spcBef>
                <a:spcPts val="0"/>
              </a:spcBef>
              <a:spcAft>
                <a:spcPts val="0"/>
              </a:spcAft>
              <a:buClr>
                <a:srgbClr val="000000"/>
              </a:buClr>
              <a:buFont typeface="Arial"/>
              <a:buNone/>
              <a:defRPr sz="1500" b="0" i="0" u="none" strike="noStrike" cap="none">
                <a:solidFill>
                  <a:schemeClr val="lt1"/>
                </a:solidFill>
                <a:latin typeface="Zilla Slab SemiBold"/>
                <a:ea typeface="Zilla Slab SemiBold"/>
                <a:cs typeface="Zilla Slab SemiBold"/>
                <a:sym typeface="Zilla Slab SemiBold"/>
              </a:defRPr>
            </a:lvl3pPr>
            <a:lvl4pPr marR="0" lvl="3" algn="r" rtl="0">
              <a:lnSpc>
                <a:spcPct val="100000"/>
              </a:lnSpc>
              <a:spcBef>
                <a:spcPts val="0"/>
              </a:spcBef>
              <a:spcAft>
                <a:spcPts val="0"/>
              </a:spcAft>
              <a:buClr>
                <a:srgbClr val="000000"/>
              </a:buClr>
              <a:buFont typeface="Arial"/>
              <a:buNone/>
              <a:defRPr sz="1500" b="0" i="0" u="none" strike="noStrike" cap="none">
                <a:solidFill>
                  <a:schemeClr val="lt1"/>
                </a:solidFill>
                <a:latin typeface="Zilla Slab SemiBold"/>
                <a:ea typeface="Zilla Slab SemiBold"/>
                <a:cs typeface="Zilla Slab SemiBold"/>
                <a:sym typeface="Zilla Slab SemiBold"/>
              </a:defRPr>
            </a:lvl4pPr>
            <a:lvl5pPr marR="0" lvl="4" algn="r" rtl="0">
              <a:lnSpc>
                <a:spcPct val="100000"/>
              </a:lnSpc>
              <a:spcBef>
                <a:spcPts val="0"/>
              </a:spcBef>
              <a:spcAft>
                <a:spcPts val="0"/>
              </a:spcAft>
              <a:buClr>
                <a:srgbClr val="000000"/>
              </a:buClr>
              <a:buFont typeface="Arial"/>
              <a:buNone/>
              <a:defRPr sz="1500" b="0" i="0" u="none" strike="noStrike" cap="none">
                <a:solidFill>
                  <a:schemeClr val="lt1"/>
                </a:solidFill>
                <a:latin typeface="Zilla Slab SemiBold"/>
                <a:ea typeface="Zilla Slab SemiBold"/>
                <a:cs typeface="Zilla Slab SemiBold"/>
                <a:sym typeface="Zilla Slab SemiBold"/>
              </a:defRPr>
            </a:lvl5pPr>
            <a:lvl6pPr marR="0" lvl="5" algn="r" rtl="0">
              <a:lnSpc>
                <a:spcPct val="100000"/>
              </a:lnSpc>
              <a:spcBef>
                <a:spcPts val="0"/>
              </a:spcBef>
              <a:spcAft>
                <a:spcPts val="0"/>
              </a:spcAft>
              <a:buClr>
                <a:srgbClr val="000000"/>
              </a:buClr>
              <a:buFont typeface="Arial"/>
              <a:buNone/>
              <a:defRPr sz="1500" b="0" i="0" u="none" strike="noStrike" cap="none">
                <a:solidFill>
                  <a:schemeClr val="lt1"/>
                </a:solidFill>
                <a:latin typeface="Zilla Slab SemiBold"/>
                <a:ea typeface="Zilla Slab SemiBold"/>
                <a:cs typeface="Zilla Slab SemiBold"/>
                <a:sym typeface="Zilla Slab SemiBold"/>
              </a:defRPr>
            </a:lvl6pPr>
            <a:lvl7pPr marR="0" lvl="6" algn="r" rtl="0">
              <a:lnSpc>
                <a:spcPct val="100000"/>
              </a:lnSpc>
              <a:spcBef>
                <a:spcPts val="0"/>
              </a:spcBef>
              <a:spcAft>
                <a:spcPts val="0"/>
              </a:spcAft>
              <a:buClr>
                <a:srgbClr val="000000"/>
              </a:buClr>
              <a:buFont typeface="Arial"/>
              <a:buNone/>
              <a:defRPr sz="1500" b="0" i="0" u="none" strike="noStrike" cap="none">
                <a:solidFill>
                  <a:schemeClr val="lt1"/>
                </a:solidFill>
                <a:latin typeface="Zilla Slab SemiBold"/>
                <a:ea typeface="Zilla Slab SemiBold"/>
                <a:cs typeface="Zilla Slab SemiBold"/>
                <a:sym typeface="Zilla Slab SemiBold"/>
              </a:defRPr>
            </a:lvl7pPr>
            <a:lvl8pPr marR="0" lvl="7" algn="r" rtl="0">
              <a:lnSpc>
                <a:spcPct val="100000"/>
              </a:lnSpc>
              <a:spcBef>
                <a:spcPts val="0"/>
              </a:spcBef>
              <a:spcAft>
                <a:spcPts val="0"/>
              </a:spcAft>
              <a:buClr>
                <a:srgbClr val="000000"/>
              </a:buClr>
              <a:buFont typeface="Arial"/>
              <a:buNone/>
              <a:defRPr sz="1500" b="0" i="0" u="none" strike="noStrike" cap="none">
                <a:solidFill>
                  <a:schemeClr val="lt1"/>
                </a:solidFill>
                <a:latin typeface="Zilla Slab SemiBold"/>
                <a:ea typeface="Zilla Slab SemiBold"/>
                <a:cs typeface="Zilla Slab SemiBold"/>
                <a:sym typeface="Zilla Slab SemiBold"/>
              </a:defRPr>
            </a:lvl8pPr>
            <a:lvl9pPr marR="0" lvl="8" algn="r" rtl="0">
              <a:lnSpc>
                <a:spcPct val="100000"/>
              </a:lnSpc>
              <a:spcBef>
                <a:spcPts val="0"/>
              </a:spcBef>
              <a:spcAft>
                <a:spcPts val="0"/>
              </a:spcAft>
              <a:buClr>
                <a:srgbClr val="000000"/>
              </a:buClr>
              <a:buFont typeface="Arial"/>
              <a:buNone/>
              <a:defRPr sz="1500" b="0" i="0" u="none" strike="noStrike" cap="none">
                <a:solidFill>
                  <a:schemeClr val="lt1"/>
                </a:solidFill>
                <a:latin typeface="Zilla Slab SemiBold"/>
                <a:ea typeface="Zilla Slab SemiBold"/>
                <a:cs typeface="Zilla Slab SemiBold"/>
                <a:sym typeface="Zilla Slab SemiBold"/>
              </a:defRPr>
            </a:lvl9pPr>
          </a:lstStyle>
          <a:p>
            <a:fld id="{00000000-1234-1234-1234-123412341234}" type="slidenum">
              <a:rPr lang="en" smtClean="0"/>
              <a:pPr/>
              <a:t>10</a:t>
            </a:fld>
            <a:endParaRPr lang="en"/>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t="24762" r="46428" b="937"/>
          <a:stretch/>
        </p:blipFill>
        <p:spPr>
          <a:xfrm>
            <a:off x="5934042" y="755496"/>
            <a:ext cx="2296046" cy="1791278"/>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26499" y="2920401"/>
            <a:ext cx="2337666" cy="1753250"/>
          </a:xfrm>
          <a:prstGeom prst="rect">
            <a:avLst/>
          </a:prstGeom>
        </p:spPr>
      </p:pic>
      <p:sp>
        <p:nvSpPr>
          <p:cNvPr id="6" name="TextBox 5"/>
          <p:cNvSpPr txBox="1"/>
          <p:nvPr/>
        </p:nvSpPr>
        <p:spPr>
          <a:xfrm>
            <a:off x="1693334" y="1187354"/>
            <a:ext cx="4064323" cy="1077218"/>
          </a:xfrm>
          <a:prstGeom prst="rect">
            <a:avLst/>
          </a:prstGeom>
          <a:noFill/>
        </p:spPr>
        <p:txBody>
          <a:bodyPr wrap="square" rtlCol="0">
            <a:spAutoFit/>
          </a:bodyPr>
          <a:lstStyle/>
          <a:p>
            <a:pPr marL="285750" indent="-285750">
              <a:buFont typeface="Arial" panose="020B0604020202020204" pitchFamily="34" charset="0"/>
              <a:buChar char="•"/>
            </a:pPr>
            <a:r>
              <a:rPr lang="en-US" sz="1600" b="1" dirty="0">
                <a:latin typeface="Bahnschrift Condensed" panose="020B0502040204020203" pitchFamily="34" charset="0"/>
              </a:rPr>
              <a:t>Data Transmission to Thingspeak:</a:t>
            </a:r>
            <a:r>
              <a:rPr lang="en-US" sz="1600" dirty="0">
                <a:latin typeface="Bahnschrift Condensed" panose="020B0502040204020203" pitchFamily="34" charset="0"/>
              </a:rPr>
              <a:t> Establish a seamless connection to Thingspeak for efficient and centralized storage of runtime data, facilitating comprehensive analysis and historical tracking.</a:t>
            </a:r>
            <a:endParaRPr lang="en-IN" sz="1600" dirty="0">
              <a:latin typeface="Bahnschrift Condensed" panose="020B0502040204020203" pitchFamily="34" charset="0"/>
            </a:endParaRPr>
          </a:p>
        </p:txBody>
      </p:sp>
      <p:sp>
        <p:nvSpPr>
          <p:cNvPr id="7" name="TextBox 6"/>
          <p:cNvSpPr txBox="1"/>
          <p:nvPr/>
        </p:nvSpPr>
        <p:spPr>
          <a:xfrm>
            <a:off x="4564165" y="3268677"/>
            <a:ext cx="3916545" cy="1323439"/>
          </a:xfrm>
          <a:prstGeom prst="rect">
            <a:avLst/>
          </a:prstGeom>
          <a:noFill/>
        </p:spPr>
        <p:txBody>
          <a:bodyPr wrap="square" rtlCol="0">
            <a:spAutoFit/>
          </a:bodyPr>
          <a:lstStyle/>
          <a:p>
            <a:pPr marL="285750" indent="-285750">
              <a:buFont typeface="Arial" panose="020B0604020202020204" pitchFamily="34" charset="0"/>
              <a:buChar char="•"/>
            </a:pPr>
            <a:r>
              <a:rPr lang="en-US" sz="1600" b="1" dirty="0">
                <a:latin typeface="Bahnschrift Condensed" panose="020B0502040204020203" pitchFamily="34" charset="0"/>
              </a:rPr>
              <a:t>Innovative Notification System:</a:t>
            </a:r>
            <a:r>
              <a:rPr lang="en-US" sz="1600" dirty="0">
                <a:latin typeface="Bahnschrift Condensed" panose="020B0502040204020203" pitchFamily="34" charset="0"/>
              </a:rPr>
              <a:t> Introduce an advanced notification system using IFTTT and React, triggering alerts when the runtime approaches or reaches the critical 300-hour threshold.</a:t>
            </a:r>
            <a:endParaRPr lang="en-IN" sz="1600" dirty="0">
              <a:latin typeface="Bahnschrift Condensed" panose="020B0502040204020203" pitchFamily="34" charset="0"/>
            </a:endParaRPr>
          </a:p>
        </p:txBody>
      </p:sp>
    </p:spTree>
    <p:extLst>
      <p:ext uri="{BB962C8B-B14F-4D97-AF65-F5344CB8AC3E}">
        <p14:creationId xmlns:p14="http://schemas.microsoft.com/office/powerpoint/2010/main" val="78587522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11</a:t>
            </a:fld>
            <a:endParaRPr lang="en"/>
          </a:p>
        </p:txBody>
      </p:sp>
      <p:sp>
        <p:nvSpPr>
          <p:cNvPr id="3" name="Title 1"/>
          <p:cNvSpPr txBox="1">
            <a:spLocks/>
          </p:cNvSpPr>
          <p:nvPr/>
        </p:nvSpPr>
        <p:spPr>
          <a:xfrm>
            <a:off x="1686690" y="1465560"/>
            <a:ext cx="6130200" cy="4335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4400" dirty="0" smtClean="0">
                <a:solidFill>
                  <a:srgbClr val="77C6FC"/>
                </a:solidFill>
                <a:latin typeface="Bahnschrift Condensed" panose="020B0502040204020203" pitchFamily="34" charset="0"/>
                <a:cs typeface="Times New Roman" panose="02020603050405020304" pitchFamily="18" charset="0"/>
              </a:rPr>
              <a:t>Result and Outcomes</a:t>
            </a:r>
            <a:endParaRPr lang="en-IN" sz="4400" dirty="0">
              <a:solidFill>
                <a:srgbClr val="77C6FC"/>
              </a:solidFill>
              <a:latin typeface="Bahnschrift Condensed" panose="020B0502040204020203" pitchFamily="34" charset="0"/>
              <a:cs typeface="Times New Roman" panose="02020603050405020304" pitchFamily="18" charset="0"/>
            </a:endParaRPr>
          </a:p>
        </p:txBody>
      </p:sp>
      <p:sp>
        <p:nvSpPr>
          <p:cNvPr id="4" name="Slide Number Placeholder 2"/>
          <p:cNvSpPr txBox="1">
            <a:spLocks/>
          </p:cNvSpPr>
          <p:nvPr/>
        </p:nvSpPr>
        <p:spPr>
          <a:xfrm>
            <a:off x="9621184" y="5501651"/>
            <a:ext cx="548700" cy="3936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500" b="0" i="0" u="none" strike="noStrike" cap="none">
                <a:solidFill>
                  <a:schemeClr val="lt1"/>
                </a:solidFill>
                <a:latin typeface="Zilla Slab SemiBold"/>
                <a:ea typeface="Zilla Slab SemiBold"/>
                <a:cs typeface="Zilla Slab SemiBold"/>
                <a:sym typeface="Zilla Slab SemiBold"/>
              </a:defRPr>
            </a:lvl1pPr>
            <a:lvl2pPr marR="0" lvl="1" algn="r" rtl="0">
              <a:lnSpc>
                <a:spcPct val="100000"/>
              </a:lnSpc>
              <a:spcBef>
                <a:spcPts val="0"/>
              </a:spcBef>
              <a:spcAft>
                <a:spcPts val="0"/>
              </a:spcAft>
              <a:buClr>
                <a:srgbClr val="000000"/>
              </a:buClr>
              <a:buFont typeface="Arial"/>
              <a:buNone/>
              <a:defRPr sz="1500" b="0" i="0" u="none" strike="noStrike" cap="none">
                <a:solidFill>
                  <a:schemeClr val="lt1"/>
                </a:solidFill>
                <a:latin typeface="Zilla Slab SemiBold"/>
                <a:ea typeface="Zilla Slab SemiBold"/>
                <a:cs typeface="Zilla Slab SemiBold"/>
                <a:sym typeface="Zilla Slab SemiBold"/>
              </a:defRPr>
            </a:lvl2pPr>
            <a:lvl3pPr marR="0" lvl="2" algn="r" rtl="0">
              <a:lnSpc>
                <a:spcPct val="100000"/>
              </a:lnSpc>
              <a:spcBef>
                <a:spcPts val="0"/>
              </a:spcBef>
              <a:spcAft>
                <a:spcPts val="0"/>
              </a:spcAft>
              <a:buClr>
                <a:srgbClr val="000000"/>
              </a:buClr>
              <a:buFont typeface="Arial"/>
              <a:buNone/>
              <a:defRPr sz="1500" b="0" i="0" u="none" strike="noStrike" cap="none">
                <a:solidFill>
                  <a:schemeClr val="lt1"/>
                </a:solidFill>
                <a:latin typeface="Zilla Slab SemiBold"/>
                <a:ea typeface="Zilla Slab SemiBold"/>
                <a:cs typeface="Zilla Slab SemiBold"/>
                <a:sym typeface="Zilla Slab SemiBold"/>
              </a:defRPr>
            </a:lvl3pPr>
            <a:lvl4pPr marR="0" lvl="3" algn="r" rtl="0">
              <a:lnSpc>
                <a:spcPct val="100000"/>
              </a:lnSpc>
              <a:spcBef>
                <a:spcPts val="0"/>
              </a:spcBef>
              <a:spcAft>
                <a:spcPts val="0"/>
              </a:spcAft>
              <a:buClr>
                <a:srgbClr val="000000"/>
              </a:buClr>
              <a:buFont typeface="Arial"/>
              <a:buNone/>
              <a:defRPr sz="1500" b="0" i="0" u="none" strike="noStrike" cap="none">
                <a:solidFill>
                  <a:schemeClr val="lt1"/>
                </a:solidFill>
                <a:latin typeface="Zilla Slab SemiBold"/>
                <a:ea typeface="Zilla Slab SemiBold"/>
                <a:cs typeface="Zilla Slab SemiBold"/>
                <a:sym typeface="Zilla Slab SemiBold"/>
              </a:defRPr>
            </a:lvl4pPr>
            <a:lvl5pPr marR="0" lvl="4" algn="r" rtl="0">
              <a:lnSpc>
                <a:spcPct val="100000"/>
              </a:lnSpc>
              <a:spcBef>
                <a:spcPts val="0"/>
              </a:spcBef>
              <a:spcAft>
                <a:spcPts val="0"/>
              </a:spcAft>
              <a:buClr>
                <a:srgbClr val="000000"/>
              </a:buClr>
              <a:buFont typeface="Arial"/>
              <a:buNone/>
              <a:defRPr sz="1500" b="0" i="0" u="none" strike="noStrike" cap="none">
                <a:solidFill>
                  <a:schemeClr val="lt1"/>
                </a:solidFill>
                <a:latin typeface="Zilla Slab SemiBold"/>
                <a:ea typeface="Zilla Slab SemiBold"/>
                <a:cs typeface="Zilla Slab SemiBold"/>
                <a:sym typeface="Zilla Slab SemiBold"/>
              </a:defRPr>
            </a:lvl5pPr>
            <a:lvl6pPr marR="0" lvl="5" algn="r" rtl="0">
              <a:lnSpc>
                <a:spcPct val="100000"/>
              </a:lnSpc>
              <a:spcBef>
                <a:spcPts val="0"/>
              </a:spcBef>
              <a:spcAft>
                <a:spcPts val="0"/>
              </a:spcAft>
              <a:buClr>
                <a:srgbClr val="000000"/>
              </a:buClr>
              <a:buFont typeface="Arial"/>
              <a:buNone/>
              <a:defRPr sz="1500" b="0" i="0" u="none" strike="noStrike" cap="none">
                <a:solidFill>
                  <a:schemeClr val="lt1"/>
                </a:solidFill>
                <a:latin typeface="Zilla Slab SemiBold"/>
                <a:ea typeface="Zilla Slab SemiBold"/>
                <a:cs typeface="Zilla Slab SemiBold"/>
                <a:sym typeface="Zilla Slab SemiBold"/>
              </a:defRPr>
            </a:lvl6pPr>
            <a:lvl7pPr marR="0" lvl="6" algn="r" rtl="0">
              <a:lnSpc>
                <a:spcPct val="100000"/>
              </a:lnSpc>
              <a:spcBef>
                <a:spcPts val="0"/>
              </a:spcBef>
              <a:spcAft>
                <a:spcPts val="0"/>
              </a:spcAft>
              <a:buClr>
                <a:srgbClr val="000000"/>
              </a:buClr>
              <a:buFont typeface="Arial"/>
              <a:buNone/>
              <a:defRPr sz="1500" b="0" i="0" u="none" strike="noStrike" cap="none">
                <a:solidFill>
                  <a:schemeClr val="lt1"/>
                </a:solidFill>
                <a:latin typeface="Zilla Slab SemiBold"/>
                <a:ea typeface="Zilla Slab SemiBold"/>
                <a:cs typeface="Zilla Slab SemiBold"/>
                <a:sym typeface="Zilla Slab SemiBold"/>
              </a:defRPr>
            </a:lvl7pPr>
            <a:lvl8pPr marR="0" lvl="7" algn="r" rtl="0">
              <a:lnSpc>
                <a:spcPct val="100000"/>
              </a:lnSpc>
              <a:spcBef>
                <a:spcPts val="0"/>
              </a:spcBef>
              <a:spcAft>
                <a:spcPts val="0"/>
              </a:spcAft>
              <a:buClr>
                <a:srgbClr val="000000"/>
              </a:buClr>
              <a:buFont typeface="Arial"/>
              <a:buNone/>
              <a:defRPr sz="1500" b="0" i="0" u="none" strike="noStrike" cap="none">
                <a:solidFill>
                  <a:schemeClr val="lt1"/>
                </a:solidFill>
                <a:latin typeface="Zilla Slab SemiBold"/>
                <a:ea typeface="Zilla Slab SemiBold"/>
                <a:cs typeface="Zilla Slab SemiBold"/>
                <a:sym typeface="Zilla Slab SemiBold"/>
              </a:defRPr>
            </a:lvl8pPr>
            <a:lvl9pPr marR="0" lvl="8" algn="r" rtl="0">
              <a:lnSpc>
                <a:spcPct val="100000"/>
              </a:lnSpc>
              <a:spcBef>
                <a:spcPts val="0"/>
              </a:spcBef>
              <a:spcAft>
                <a:spcPts val="0"/>
              </a:spcAft>
              <a:buClr>
                <a:srgbClr val="000000"/>
              </a:buClr>
              <a:buFont typeface="Arial"/>
              <a:buNone/>
              <a:defRPr sz="1500" b="0" i="0" u="none" strike="noStrike" cap="none">
                <a:solidFill>
                  <a:schemeClr val="lt1"/>
                </a:solidFill>
                <a:latin typeface="Zilla Slab SemiBold"/>
                <a:ea typeface="Zilla Slab SemiBold"/>
                <a:cs typeface="Zilla Slab SemiBold"/>
                <a:sym typeface="Zilla Slab SemiBold"/>
              </a:defRPr>
            </a:lvl9pPr>
          </a:lstStyle>
          <a:p>
            <a:fld id="{00000000-1234-1234-1234-123412341234}" type="slidenum">
              <a:rPr lang="en" smtClean="0">
                <a:solidFill>
                  <a:srgbClr val="77C6FC"/>
                </a:solidFill>
                <a:latin typeface="Bahnschrift Condensed" panose="020B0502040204020203" pitchFamily="34" charset="0"/>
              </a:rPr>
              <a:pPr/>
              <a:t>11</a:t>
            </a:fld>
            <a:endParaRPr lang="en">
              <a:solidFill>
                <a:srgbClr val="77C6FC"/>
              </a:solidFill>
              <a:latin typeface="Bahnschrift Condensed" panose="020B0502040204020203" pitchFamily="34" charset="0"/>
            </a:endParaRPr>
          </a:p>
        </p:txBody>
      </p:sp>
      <p:sp>
        <p:nvSpPr>
          <p:cNvPr id="5" name="TextBox 4"/>
          <p:cNvSpPr txBox="1"/>
          <p:nvPr/>
        </p:nvSpPr>
        <p:spPr>
          <a:xfrm>
            <a:off x="1686690" y="2425132"/>
            <a:ext cx="6789420" cy="1569660"/>
          </a:xfrm>
          <a:prstGeom prst="rect">
            <a:avLst/>
          </a:prstGeom>
          <a:noFill/>
        </p:spPr>
        <p:txBody>
          <a:bodyPr wrap="square" rtlCol="0">
            <a:spAutoFit/>
          </a:bodyPr>
          <a:lstStyle/>
          <a:p>
            <a:r>
              <a:rPr lang="en-US" sz="1600" dirty="0">
                <a:solidFill>
                  <a:schemeClr val="tx1"/>
                </a:solidFill>
                <a:latin typeface="Agency FB" panose="020B0503020202020204" pitchFamily="34" charset="0"/>
              </a:rPr>
              <a:t>Real-time monitoring ensures prompt detection of anomalies, reducing the risk of equipment damage. Integration with platted heat exchangers further refines temperature control. The innovative notification system contributes to proactive maintenance, averting potential issues. These advancements collectively aim to optimize engine testing processes, fostering increased efficiency, reduced downtime, and extended equipment lifespan, ultimately culminating in a more reliable and cost-effective testing environment.</a:t>
            </a:r>
            <a:endParaRPr lang="en-IN" sz="1600" dirty="0">
              <a:solidFill>
                <a:schemeClr val="tx1"/>
              </a:solidFill>
              <a:latin typeface="Agency FB" panose="020B0503020202020204" pitchFamily="34" charset="0"/>
            </a:endParaRPr>
          </a:p>
        </p:txBody>
      </p:sp>
    </p:spTree>
    <p:extLst>
      <p:ext uri="{BB962C8B-B14F-4D97-AF65-F5344CB8AC3E}">
        <p14:creationId xmlns:p14="http://schemas.microsoft.com/office/powerpoint/2010/main" val="144385269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12</a:t>
            </a:fld>
            <a:endParaRPr lang="en"/>
          </a:p>
        </p:txBody>
      </p:sp>
      <p:sp>
        <p:nvSpPr>
          <p:cNvPr id="3" name="Title 1"/>
          <p:cNvSpPr txBox="1">
            <a:spLocks/>
          </p:cNvSpPr>
          <p:nvPr/>
        </p:nvSpPr>
        <p:spPr>
          <a:xfrm>
            <a:off x="-298114" y="1253593"/>
            <a:ext cx="6130200" cy="4335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800" dirty="0" smtClean="0">
                <a:solidFill>
                  <a:srgbClr val="77C6FC"/>
                </a:solidFill>
                <a:latin typeface="Bahnschrift Condensed" panose="020B0502040204020203" pitchFamily="34" charset="0"/>
                <a:cs typeface="Times New Roman" panose="02020603050405020304" pitchFamily="18" charset="0"/>
              </a:rPr>
              <a:t>CONCLUSION</a:t>
            </a:r>
            <a:endParaRPr lang="en-IN" sz="4800" dirty="0">
              <a:solidFill>
                <a:srgbClr val="77C6FC"/>
              </a:solidFill>
              <a:latin typeface="Bahnschrift Condensed" panose="020B0502040204020203" pitchFamily="34" charset="0"/>
              <a:cs typeface="Times New Roman" panose="02020603050405020304" pitchFamily="18" charset="0"/>
            </a:endParaRPr>
          </a:p>
        </p:txBody>
      </p:sp>
      <p:sp>
        <p:nvSpPr>
          <p:cNvPr id="4" name="Text Placeholder 3"/>
          <p:cNvSpPr txBox="1">
            <a:spLocks/>
          </p:cNvSpPr>
          <p:nvPr/>
        </p:nvSpPr>
        <p:spPr>
          <a:xfrm>
            <a:off x="1440582" y="2173243"/>
            <a:ext cx="6887602" cy="3372808"/>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89535" marR="386080" algn="just">
              <a:lnSpc>
                <a:spcPct val="150000"/>
              </a:lnSpc>
            </a:pPr>
            <a:r>
              <a:rPr lang="en-US" sz="1800" dirty="0" smtClean="0">
                <a:latin typeface="Agency FB" panose="020B0503020202020204" pitchFamily="34" charset="0"/>
                <a:cs typeface="Times New Roman" panose="02020603050405020304" pitchFamily="18" charset="0"/>
              </a:rPr>
              <a:t>In conclusion, the proposed "Engine Testing Cell Temperature Control System" stands as a transformative solution for optimizing engine testing processes. By replacing manual calculations with automated methods, leveraging real-time monitoring, and incorporating innovative notification systems, the project aims to enhance accuracy, reduce downtime, and prolong equipment lifespan. </a:t>
            </a:r>
            <a:endParaRPr lang="en-US" sz="1800" dirty="0">
              <a:latin typeface="Agency FB" panose="020B0503020202020204" pitchFamily="34" charset="0"/>
              <a:ea typeface="Times New Roman" panose="02020603050405020304" pitchFamily="18" charset="0"/>
              <a:cs typeface="Times New Roman" panose="02020603050405020304" pitchFamily="18" charset="0"/>
            </a:endParaRPr>
          </a:p>
        </p:txBody>
      </p:sp>
      <p:sp>
        <p:nvSpPr>
          <p:cNvPr id="5" name="Slide Number Placeholder 2"/>
          <p:cNvSpPr txBox="1">
            <a:spLocks/>
          </p:cNvSpPr>
          <p:nvPr/>
        </p:nvSpPr>
        <p:spPr>
          <a:xfrm>
            <a:off x="8556784" y="4826051"/>
            <a:ext cx="548700" cy="3936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500" b="0" i="0" u="none" strike="noStrike" cap="none">
                <a:solidFill>
                  <a:schemeClr val="lt1"/>
                </a:solidFill>
                <a:latin typeface="Zilla Slab SemiBold"/>
                <a:ea typeface="Zilla Slab SemiBold"/>
                <a:cs typeface="Zilla Slab SemiBold"/>
                <a:sym typeface="Zilla Slab SemiBold"/>
              </a:defRPr>
            </a:lvl1pPr>
            <a:lvl2pPr marR="0" lvl="1" algn="r" rtl="0">
              <a:lnSpc>
                <a:spcPct val="100000"/>
              </a:lnSpc>
              <a:spcBef>
                <a:spcPts val="0"/>
              </a:spcBef>
              <a:spcAft>
                <a:spcPts val="0"/>
              </a:spcAft>
              <a:buClr>
                <a:srgbClr val="000000"/>
              </a:buClr>
              <a:buFont typeface="Arial"/>
              <a:buNone/>
              <a:defRPr sz="1500" b="0" i="0" u="none" strike="noStrike" cap="none">
                <a:solidFill>
                  <a:schemeClr val="lt1"/>
                </a:solidFill>
                <a:latin typeface="Zilla Slab SemiBold"/>
                <a:ea typeface="Zilla Slab SemiBold"/>
                <a:cs typeface="Zilla Slab SemiBold"/>
                <a:sym typeface="Zilla Slab SemiBold"/>
              </a:defRPr>
            </a:lvl2pPr>
            <a:lvl3pPr marR="0" lvl="2" algn="r" rtl="0">
              <a:lnSpc>
                <a:spcPct val="100000"/>
              </a:lnSpc>
              <a:spcBef>
                <a:spcPts val="0"/>
              </a:spcBef>
              <a:spcAft>
                <a:spcPts val="0"/>
              </a:spcAft>
              <a:buClr>
                <a:srgbClr val="000000"/>
              </a:buClr>
              <a:buFont typeface="Arial"/>
              <a:buNone/>
              <a:defRPr sz="1500" b="0" i="0" u="none" strike="noStrike" cap="none">
                <a:solidFill>
                  <a:schemeClr val="lt1"/>
                </a:solidFill>
                <a:latin typeface="Zilla Slab SemiBold"/>
                <a:ea typeface="Zilla Slab SemiBold"/>
                <a:cs typeface="Zilla Slab SemiBold"/>
                <a:sym typeface="Zilla Slab SemiBold"/>
              </a:defRPr>
            </a:lvl3pPr>
            <a:lvl4pPr marR="0" lvl="3" algn="r" rtl="0">
              <a:lnSpc>
                <a:spcPct val="100000"/>
              </a:lnSpc>
              <a:spcBef>
                <a:spcPts val="0"/>
              </a:spcBef>
              <a:spcAft>
                <a:spcPts val="0"/>
              </a:spcAft>
              <a:buClr>
                <a:srgbClr val="000000"/>
              </a:buClr>
              <a:buFont typeface="Arial"/>
              <a:buNone/>
              <a:defRPr sz="1500" b="0" i="0" u="none" strike="noStrike" cap="none">
                <a:solidFill>
                  <a:schemeClr val="lt1"/>
                </a:solidFill>
                <a:latin typeface="Zilla Slab SemiBold"/>
                <a:ea typeface="Zilla Slab SemiBold"/>
                <a:cs typeface="Zilla Slab SemiBold"/>
                <a:sym typeface="Zilla Slab SemiBold"/>
              </a:defRPr>
            </a:lvl4pPr>
            <a:lvl5pPr marR="0" lvl="4" algn="r" rtl="0">
              <a:lnSpc>
                <a:spcPct val="100000"/>
              </a:lnSpc>
              <a:spcBef>
                <a:spcPts val="0"/>
              </a:spcBef>
              <a:spcAft>
                <a:spcPts val="0"/>
              </a:spcAft>
              <a:buClr>
                <a:srgbClr val="000000"/>
              </a:buClr>
              <a:buFont typeface="Arial"/>
              <a:buNone/>
              <a:defRPr sz="1500" b="0" i="0" u="none" strike="noStrike" cap="none">
                <a:solidFill>
                  <a:schemeClr val="lt1"/>
                </a:solidFill>
                <a:latin typeface="Zilla Slab SemiBold"/>
                <a:ea typeface="Zilla Slab SemiBold"/>
                <a:cs typeface="Zilla Slab SemiBold"/>
                <a:sym typeface="Zilla Slab SemiBold"/>
              </a:defRPr>
            </a:lvl5pPr>
            <a:lvl6pPr marR="0" lvl="5" algn="r" rtl="0">
              <a:lnSpc>
                <a:spcPct val="100000"/>
              </a:lnSpc>
              <a:spcBef>
                <a:spcPts val="0"/>
              </a:spcBef>
              <a:spcAft>
                <a:spcPts val="0"/>
              </a:spcAft>
              <a:buClr>
                <a:srgbClr val="000000"/>
              </a:buClr>
              <a:buFont typeface="Arial"/>
              <a:buNone/>
              <a:defRPr sz="1500" b="0" i="0" u="none" strike="noStrike" cap="none">
                <a:solidFill>
                  <a:schemeClr val="lt1"/>
                </a:solidFill>
                <a:latin typeface="Zilla Slab SemiBold"/>
                <a:ea typeface="Zilla Slab SemiBold"/>
                <a:cs typeface="Zilla Slab SemiBold"/>
                <a:sym typeface="Zilla Slab SemiBold"/>
              </a:defRPr>
            </a:lvl6pPr>
            <a:lvl7pPr marR="0" lvl="6" algn="r" rtl="0">
              <a:lnSpc>
                <a:spcPct val="100000"/>
              </a:lnSpc>
              <a:spcBef>
                <a:spcPts val="0"/>
              </a:spcBef>
              <a:spcAft>
                <a:spcPts val="0"/>
              </a:spcAft>
              <a:buClr>
                <a:srgbClr val="000000"/>
              </a:buClr>
              <a:buFont typeface="Arial"/>
              <a:buNone/>
              <a:defRPr sz="1500" b="0" i="0" u="none" strike="noStrike" cap="none">
                <a:solidFill>
                  <a:schemeClr val="lt1"/>
                </a:solidFill>
                <a:latin typeface="Zilla Slab SemiBold"/>
                <a:ea typeface="Zilla Slab SemiBold"/>
                <a:cs typeface="Zilla Slab SemiBold"/>
                <a:sym typeface="Zilla Slab SemiBold"/>
              </a:defRPr>
            </a:lvl7pPr>
            <a:lvl8pPr marR="0" lvl="7" algn="r" rtl="0">
              <a:lnSpc>
                <a:spcPct val="100000"/>
              </a:lnSpc>
              <a:spcBef>
                <a:spcPts val="0"/>
              </a:spcBef>
              <a:spcAft>
                <a:spcPts val="0"/>
              </a:spcAft>
              <a:buClr>
                <a:srgbClr val="000000"/>
              </a:buClr>
              <a:buFont typeface="Arial"/>
              <a:buNone/>
              <a:defRPr sz="1500" b="0" i="0" u="none" strike="noStrike" cap="none">
                <a:solidFill>
                  <a:schemeClr val="lt1"/>
                </a:solidFill>
                <a:latin typeface="Zilla Slab SemiBold"/>
                <a:ea typeface="Zilla Slab SemiBold"/>
                <a:cs typeface="Zilla Slab SemiBold"/>
                <a:sym typeface="Zilla Slab SemiBold"/>
              </a:defRPr>
            </a:lvl8pPr>
            <a:lvl9pPr marR="0" lvl="8" algn="r" rtl="0">
              <a:lnSpc>
                <a:spcPct val="100000"/>
              </a:lnSpc>
              <a:spcBef>
                <a:spcPts val="0"/>
              </a:spcBef>
              <a:spcAft>
                <a:spcPts val="0"/>
              </a:spcAft>
              <a:buClr>
                <a:srgbClr val="000000"/>
              </a:buClr>
              <a:buFont typeface="Arial"/>
              <a:buNone/>
              <a:defRPr sz="1500" b="0" i="0" u="none" strike="noStrike" cap="none">
                <a:solidFill>
                  <a:schemeClr val="lt1"/>
                </a:solidFill>
                <a:latin typeface="Zilla Slab SemiBold"/>
                <a:ea typeface="Zilla Slab SemiBold"/>
                <a:cs typeface="Zilla Slab SemiBold"/>
                <a:sym typeface="Zilla Slab SemiBold"/>
              </a:defRPr>
            </a:lvl9pPr>
          </a:lstStyle>
          <a:p>
            <a:fld id="{00000000-1234-1234-1234-123412341234}" type="slidenum">
              <a:rPr lang="en" smtClean="0"/>
              <a:pPr/>
              <a:t>12</a:t>
            </a:fld>
            <a:endParaRPr lang="en"/>
          </a:p>
        </p:txBody>
      </p:sp>
    </p:spTree>
    <p:extLst>
      <p:ext uri="{BB962C8B-B14F-4D97-AF65-F5344CB8AC3E}">
        <p14:creationId xmlns:p14="http://schemas.microsoft.com/office/powerpoint/2010/main" val="271041626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9F498355-70BE-431C-BA28-5D52187A80F6}" type="slidenum">
              <a:rPr lang="en-US" smtClean="0"/>
              <a:t>13</a:t>
            </a:fld>
            <a:endParaRPr lang="en-US"/>
          </a:p>
        </p:txBody>
      </p:sp>
      <p:sp>
        <p:nvSpPr>
          <p:cNvPr id="3" name="Google Shape;3605;p63"/>
          <p:cNvSpPr txBox="1">
            <a:spLocks/>
          </p:cNvSpPr>
          <p:nvPr/>
        </p:nvSpPr>
        <p:spPr>
          <a:xfrm>
            <a:off x="816056" y="1785251"/>
            <a:ext cx="4937700" cy="10791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IN" sz="9600" dirty="0" smtClean="0">
                <a:solidFill>
                  <a:schemeClr val="tx2">
                    <a:lumMod val="10000"/>
                  </a:schemeClr>
                </a:solidFill>
                <a:latin typeface="Agency FB" panose="020B0503020202020204" pitchFamily="34" charset="0"/>
              </a:rPr>
              <a:t>Thanks!</a:t>
            </a:r>
            <a:endParaRPr lang="en-IN" sz="9600" dirty="0">
              <a:solidFill>
                <a:schemeClr val="tx2">
                  <a:lumMod val="10000"/>
                </a:schemeClr>
              </a:solidFill>
              <a:latin typeface="Agency FB" panose="020B0503020202020204" pitchFamily="34" charset="0"/>
            </a:endParaRPr>
          </a:p>
        </p:txBody>
      </p:sp>
    </p:spTree>
    <p:extLst>
      <p:ext uri="{BB962C8B-B14F-4D97-AF65-F5344CB8AC3E}">
        <p14:creationId xmlns:p14="http://schemas.microsoft.com/office/powerpoint/2010/main" val="220244100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9F498355-70BE-431C-BA28-5D52187A80F6}" type="slidenum">
              <a:rPr lang="en-US" smtClean="0"/>
              <a:t>2</a:t>
            </a:fld>
            <a:endParaRPr lang="en-US"/>
          </a:p>
        </p:txBody>
      </p:sp>
      <p:sp>
        <p:nvSpPr>
          <p:cNvPr id="36" name="Google Shape;2178;p39"/>
          <p:cNvSpPr txBox="1">
            <a:spLocks/>
          </p:cNvSpPr>
          <p:nvPr/>
        </p:nvSpPr>
        <p:spPr>
          <a:xfrm>
            <a:off x="1346400" y="2129165"/>
            <a:ext cx="7387200" cy="229550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1pPr>
            <a:lvl2pPr marR="0" lvl="1"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2pPr>
            <a:lvl3pPr marR="0" lvl="2"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3pPr>
            <a:lvl4pPr marR="0" lvl="3"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4pPr>
            <a:lvl5pPr marR="0" lvl="4"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5pPr>
            <a:lvl6pPr marR="0" lvl="5"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6pPr>
            <a:lvl7pPr marR="0" lvl="6"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7pPr>
            <a:lvl8pPr marR="0" lvl="7"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8pPr>
            <a:lvl9pPr marR="0" lvl="8"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9pPr>
          </a:lstStyle>
          <a:p>
            <a:pPr lvl="0" algn="just"/>
            <a:r>
              <a:rPr lang="en-US" dirty="0">
                <a:solidFill>
                  <a:schemeClr val="tx2">
                    <a:lumMod val="10000"/>
                  </a:schemeClr>
                </a:solidFill>
              </a:rPr>
              <a:t>Robert Bosch or Bosch, is a German multinational engineering and technology company headquartered in </a:t>
            </a:r>
            <a:r>
              <a:rPr lang="en-US" dirty="0" err="1">
                <a:solidFill>
                  <a:schemeClr val="tx2">
                    <a:lumMod val="10000"/>
                  </a:schemeClr>
                </a:solidFill>
              </a:rPr>
              <a:t>Gerlingen</a:t>
            </a:r>
            <a:r>
              <a:rPr lang="en-US" dirty="0">
                <a:solidFill>
                  <a:schemeClr val="tx2">
                    <a:lumMod val="10000"/>
                  </a:schemeClr>
                </a:solidFill>
              </a:rPr>
              <a:t>, near Stuttgart, Germany. The company was founded by Robert Bosch in Stuttgart in 1886. Bosch is 92% owned by Robert Bosch </a:t>
            </a:r>
            <a:r>
              <a:rPr lang="en-US" dirty="0" err="1">
                <a:solidFill>
                  <a:schemeClr val="tx2">
                    <a:lumMod val="10000"/>
                  </a:schemeClr>
                </a:solidFill>
              </a:rPr>
              <a:t>Stiftung</a:t>
            </a:r>
            <a:r>
              <a:rPr lang="en-US" dirty="0">
                <a:solidFill>
                  <a:schemeClr val="tx2">
                    <a:lumMod val="10000"/>
                  </a:schemeClr>
                </a:solidFill>
              </a:rPr>
              <a:t>. Bosch's core operating areas are spread across four business sectors; mobility (hardware and software), consumer goods (including household appliances and power tools), industrial technology (including drive and control) and energy and building technology. . BOSCH Group founded in 1886 in Germany as a workshop for precision Mechanics and Electrical engineering by Robert BOSCH Group. The special ownership structure of the Bosch group guarantees its financial independence and entrepreneurial freedom</a:t>
            </a:r>
            <a:endParaRPr kumimoji="0" lang="en-US" sz="1400" b="0" i="0" u="none" strike="noStrike" kern="0" cap="none" spc="0" normalizeH="0" baseline="0" noProof="0" dirty="0">
              <a:ln>
                <a:noFill/>
              </a:ln>
              <a:solidFill>
                <a:schemeClr val="tx2">
                  <a:lumMod val="10000"/>
                </a:schemeClr>
              </a:solidFill>
              <a:effectLst/>
              <a:uLnTx/>
              <a:uFillTx/>
              <a:sym typeface="Barlow Semi Condensed"/>
            </a:endParaRPr>
          </a:p>
        </p:txBody>
      </p:sp>
      <p:pic>
        <p:nvPicPr>
          <p:cNvPr id="37" name="Picture 36">
            <a:extLst>
              <a:ext uri="{FF2B5EF4-FFF2-40B4-BE49-F238E27FC236}">
                <a16:creationId xmlns:a16="http://schemas.microsoft.com/office/drawing/2014/main" id="{1F2FE6DD-141A-5F88-2668-918B4179EDCA}"/>
              </a:ext>
            </a:extLst>
          </p:cNvPr>
          <p:cNvPicPr/>
          <p:nvPr/>
        </p:nvPicPr>
        <p:blipFill>
          <a:blip r:embed="rId2"/>
          <a:stretch>
            <a:fillRect/>
          </a:stretch>
        </p:blipFill>
        <p:spPr>
          <a:xfrm>
            <a:off x="5147786" y="547000"/>
            <a:ext cx="3256598" cy="1333183"/>
          </a:xfrm>
          <a:prstGeom prst="rect">
            <a:avLst/>
          </a:prstGeom>
        </p:spPr>
      </p:pic>
    </p:spTree>
    <p:extLst>
      <p:ext uri="{BB962C8B-B14F-4D97-AF65-F5344CB8AC3E}">
        <p14:creationId xmlns:p14="http://schemas.microsoft.com/office/powerpoint/2010/main" val="425823321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9F498355-70BE-431C-BA28-5D52187A80F6}" type="slidenum">
              <a:rPr lang="en-US" smtClean="0"/>
              <a:t>3</a:t>
            </a:fld>
            <a:endParaRPr lang="en-US"/>
          </a:p>
        </p:txBody>
      </p:sp>
      <p:sp>
        <p:nvSpPr>
          <p:cNvPr id="3" name="Google Shape;103;p18"/>
          <p:cNvSpPr txBox="1">
            <a:spLocks/>
          </p:cNvSpPr>
          <p:nvPr/>
        </p:nvSpPr>
        <p:spPr>
          <a:xfrm>
            <a:off x="2274184" y="1191531"/>
            <a:ext cx="6130200" cy="433500"/>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5400" b="1" dirty="0" smtClean="0">
                <a:solidFill>
                  <a:schemeClr val="bg1">
                    <a:lumMod val="50000"/>
                  </a:schemeClr>
                </a:solidFill>
                <a:latin typeface="Times New Roman" panose="02020603050405020304" pitchFamily="18" charset="0"/>
                <a:cs typeface="Times New Roman" panose="02020603050405020304" pitchFamily="18" charset="0"/>
              </a:rPr>
              <a:t>CONTENTS</a:t>
            </a:r>
            <a:endParaRPr lang="en-US" sz="5400" b="1" dirty="0">
              <a:solidFill>
                <a:schemeClr val="bg1">
                  <a:lumMod val="50000"/>
                </a:schemeClr>
              </a:solidFill>
              <a:latin typeface="Times New Roman" panose="02020603050405020304" pitchFamily="18" charset="0"/>
              <a:cs typeface="Times New Roman" panose="02020603050405020304" pitchFamily="18" charset="0"/>
            </a:endParaRPr>
          </a:p>
        </p:txBody>
      </p:sp>
      <p:sp>
        <p:nvSpPr>
          <p:cNvPr id="4" name="Google Shape;104;p18"/>
          <p:cNvSpPr txBox="1">
            <a:spLocks/>
          </p:cNvSpPr>
          <p:nvPr/>
        </p:nvSpPr>
        <p:spPr>
          <a:xfrm>
            <a:off x="2376000" y="1521279"/>
            <a:ext cx="6130200" cy="3622221"/>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76200"/>
            <a:endParaRPr lang="en-US" sz="4400" b="1" dirty="0" smtClean="0">
              <a:latin typeface="Times New Roman" panose="02020603050405020304" pitchFamily="18" charset="0"/>
              <a:cs typeface="Times New Roman" panose="02020603050405020304" pitchFamily="18" charset="0"/>
            </a:endParaRPr>
          </a:p>
          <a:p>
            <a:pPr marL="514350" indent="-514350">
              <a:buFont typeface="+mj-lt"/>
              <a:buAutoNum type="arabicPeriod"/>
            </a:pPr>
            <a:r>
              <a:rPr lang="en-US" sz="2400" b="1" dirty="0" smtClean="0">
                <a:latin typeface="Times New Roman" panose="02020603050405020304" pitchFamily="18" charset="0"/>
                <a:cs typeface="Times New Roman" panose="02020603050405020304" pitchFamily="18" charset="0"/>
              </a:rPr>
              <a:t>Introduction</a:t>
            </a:r>
          </a:p>
          <a:p>
            <a:pPr marL="514350" indent="-514350">
              <a:buFont typeface="+mj-lt"/>
              <a:buAutoNum type="arabicPeriod"/>
            </a:pPr>
            <a:r>
              <a:rPr lang="en-US" sz="2400" b="1" dirty="0" smtClean="0">
                <a:latin typeface="Times New Roman" panose="02020603050405020304" pitchFamily="18" charset="0"/>
                <a:cs typeface="Times New Roman" panose="02020603050405020304" pitchFamily="18" charset="0"/>
              </a:rPr>
              <a:t>Problem Statement </a:t>
            </a:r>
          </a:p>
          <a:p>
            <a:pPr marL="514350" indent="-514350">
              <a:buFont typeface="+mj-lt"/>
              <a:buAutoNum type="arabicPeriod"/>
            </a:pPr>
            <a:r>
              <a:rPr lang="en-US" sz="2400" b="1" dirty="0" smtClean="0">
                <a:latin typeface="Times New Roman" panose="02020603050405020304" pitchFamily="18" charset="0"/>
                <a:cs typeface="Times New Roman" panose="02020603050405020304" pitchFamily="18" charset="0"/>
              </a:rPr>
              <a:t>Scope &amp; Objectives </a:t>
            </a:r>
          </a:p>
          <a:p>
            <a:pPr marL="514350" indent="-514350">
              <a:buFont typeface="+mj-lt"/>
              <a:buAutoNum type="arabicPeriod"/>
            </a:pPr>
            <a:r>
              <a:rPr lang="en-US" sz="2400" b="1" dirty="0" smtClean="0">
                <a:latin typeface="Times New Roman" panose="02020603050405020304" pitchFamily="18" charset="0"/>
                <a:cs typeface="Times New Roman" panose="02020603050405020304" pitchFamily="18" charset="0"/>
              </a:rPr>
              <a:t>Existing System </a:t>
            </a:r>
          </a:p>
          <a:p>
            <a:pPr marL="514350" indent="-514350">
              <a:buFont typeface="+mj-lt"/>
              <a:buAutoNum type="arabicPeriod"/>
            </a:pPr>
            <a:r>
              <a:rPr lang="en-US" sz="2400" b="1" dirty="0" smtClean="0">
                <a:latin typeface="Times New Roman" panose="02020603050405020304" pitchFamily="18" charset="0"/>
                <a:cs typeface="Times New Roman" panose="02020603050405020304" pitchFamily="18" charset="0"/>
              </a:rPr>
              <a:t>Proposed Methodology</a:t>
            </a:r>
          </a:p>
          <a:p>
            <a:pPr marL="514350" indent="-514350">
              <a:buFont typeface="+mj-lt"/>
              <a:buAutoNum type="arabicPeriod"/>
            </a:pPr>
            <a:r>
              <a:rPr lang="en-US" sz="2400" b="1" dirty="0" smtClean="0">
                <a:latin typeface="Times New Roman" panose="02020603050405020304" pitchFamily="18" charset="0"/>
                <a:cs typeface="Times New Roman" panose="02020603050405020304" pitchFamily="18" charset="0"/>
              </a:rPr>
              <a:t>Outcome(Results)</a:t>
            </a:r>
          </a:p>
          <a:p>
            <a:pPr marL="514350" indent="-514350">
              <a:buFont typeface="+mj-lt"/>
              <a:buAutoNum type="arabicPeriod"/>
            </a:pPr>
            <a:r>
              <a:rPr lang="en-US" sz="2400" b="1" dirty="0" smtClean="0">
                <a:latin typeface="Times New Roman" panose="02020603050405020304" pitchFamily="18" charset="0"/>
                <a:cs typeface="Times New Roman" panose="02020603050405020304" pitchFamily="18" charset="0"/>
              </a:rPr>
              <a:t>Conclusion</a:t>
            </a:r>
          </a:p>
          <a:p>
            <a:endParaRPr lang="en-US" sz="2400" b="1" dirty="0" smtClean="0">
              <a:latin typeface="Times New Roman" panose="02020603050405020304" pitchFamily="18" charset="0"/>
              <a:cs typeface="Times New Roman" panose="02020603050405020304" pitchFamily="18" charset="0"/>
            </a:endParaRPr>
          </a:p>
          <a:p>
            <a:endParaRPr lang="en-US" sz="4400" b="1" dirty="0" smtClean="0">
              <a:latin typeface="Times New Roman" panose="02020603050405020304" pitchFamily="18" charset="0"/>
              <a:cs typeface="Times New Roman" panose="02020603050405020304" pitchFamily="18" charset="0"/>
            </a:endParaRPr>
          </a:p>
          <a:p>
            <a:pPr marL="457200" indent="-381000">
              <a:buSzPts val="2400"/>
              <a:buFont typeface="Arial"/>
              <a:buChar char="⇨"/>
            </a:pPr>
            <a:endParaRPr lang="en-US" sz="4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8765510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9F498355-70BE-431C-BA28-5D52187A80F6}" type="slidenum">
              <a:rPr lang="en-US" smtClean="0"/>
              <a:t>4</a:t>
            </a:fld>
            <a:endParaRPr lang="en-US"/>
          </a:p>
        </p:txBody>
      </p:sp>
      <p:sp>
        <p:nvSpPr>
          <p:cNvPr id="3" name="Title 1"/>
          <p:cNvSpPr txBox="1"/>
          <p:nvPr/>
        </p:nvSpPr>
        <p:spPr>
          <a:xfrm>
            <a:off x="3959787" y="359260"/>
            <a:ext cx="3087793" cy="461581"/>
          </a:xfrm>
          <a:prstGeom prst="rect">
            <a:avLst/>
          </a:prstGeom>
        </p:spPr>
        <p:txBody>
          <a:bodyPr>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en-US" sz="2800" b="1" dirty="0">
              <a:solidFill>
                <a:srgbClr val="18A88D"/>
              </a:solidFill>
              <a:latin typeface="Times New Roman" panose="02020603050405020304" pitchFamily="18" charset="0"/>
              <a:cs typeface="Times New Roman" panose="02020603050405020304" pitchFamily="18" charset="0"/>
            </a:endParaRPr>
          </a:p>
          <a:p>
            <a:endParaRPr lang="en-IN" sz="2600" b="1" u="sng" dirty="0">
              <a:solidFill>
                <a:schemeClr val="bg1">
                  <a:lumMod val="50000"/>
                </a:schemeClr>
              </a:solidFill>
              <a:latin typeface="Times New Roman" panose="02020603050405020304" pitchFamily="18" charset="0"/>
              <a:cs typeface="Times New Roman" panose="02020603050405020304" pitchFamily="18" charset="0"/>
            </a:endParaRPr>
          </a:p>
        </p:txBody>
      </p:sp>
      <p:sp>
        <p:nvSpPr>
          <p:cNvPr id="4" name="Title 1"/>
          <p:cNvSpPr txBox="1">
            <a:spLocks/>
          </p:cNvSpPr>
          <p:nvPr/>
        </p:nvSpPr>
        <p:spPr>
          <a:xfrm>
            <a:off x="1473176" y="669549"/>
            <a:ext cx="6140281" cy="4335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600" dirty="0" smtClean="0">
                <a:solidFill>
                  <a:srgbClr val="77C6FC"/>
                </a:solidFill>
                <a:latin typeface="Times New Roman" panose="02020603050405020304" pitchFamily="18" charset="0"/>
                <a:cs typeface="Times New Roman" panose="02020603050405020304" pitchFamily="18" charset="0"/>
              </a:rPr>
              <a:t>INTRODUCTION</a:t>
            </a:r>
            <a:endParaRPr lang="en-IN" sz="2800" dirty="0">
              <a:solidFill>
                <a:srgbClr val="77C6FC"/>
              </a:solidFill>
              <a:latin typeface="Times New Roman" panose="02020603050405020304" pitchFamily="18" charset="0"/>
              <a:cs typeface="Times New Roman" panose="02020603050405020304" pitchFamily="18" charset="0"/>
            </a:endParaRPr>
          </a:p>
        </p:txBody>
      </p:sp>
      <p:sp>
        <p:nvSpPr>
          <p:cNvPr id="5" name="Text Placeholder 3"/>
          <p:cNvSpPr txBox="1">
            <a:spLocks/>
          </p:cNvSpPr>
          <p:nvPr/>
        </p:nvSpPr>
        <p:spPr>
          <a:xfrm>
            <a:off x="1473176" y="1385257"/>
            <a:ext cx="7145224" cy="3681994"/>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76200"/>
            <a:r>
              <a:rPr lang="en-US" sz="1800" dirty="0" smtClean="0"/>
              <a:t>The "Engine Testing Cell Temperature Control System" integrates a </a:t>
            </a:r>
            <a:r>
              <a:rPr lang="en-US" sz="1800" dirty="0" err="1" smtClean="0"/>
              <a:t>Nodemcu</a:t>
            </a:r>
            <a:r>
              <a:rPr lang="en-US" sz="1800" dirty="0" smtClean="0"/>
              <a:t> ESP8266 and ACS71 Current Sensor for real-time motor feedback, ensuring precise temperature control in testing environments. </a:t>
            </a:r>
            <a:endParaRPr lang="en-IN" sz="1800" dirty="0"/>
          </a:p>
        </p:txBody>
      </p:sp>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l="163" t="-526" r="36349" b="526"/>
          <a:stretch/>
        </p:blipFill>
        <p:spPr>
          <a:xfrm>
            <a:off x="4773600" y="2528750"/>
            <a:ext cx="3044420" cy="2222750"/>
          </a:xfrm>
          <a:prstGeom prst="rect">
            <a:avLst/>
          </a:prstGeom>
        </p:spPr>
      </p:pic>
    </p:spTree>
    <p:extLst>
      <p:ext uri="{BB962C8B-B14F-4D97-AF65-F5344CB8AC3E}">
        <p14:creationId xmlns:p14="http://schemas.microsoft.com/office/powerpoint/2010/main" val="417469954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a:xfrm>
            <a:off x="8595300" y="5359325"/>
            <a:ext cx="548700" cy="393600"/>
          </a:xfrm>
        </p:spPr>
        <p:txBody>
          <a:bodyPr/>
          <a:lstStyle/>
          <a:p>
            <a:pPr marL="285750" lvl="0" indent="-285750" algn="r" rtl="0">
              <a:spcBef>
                <a:spcPts val="0"/>
              </a:spcBef>
              <a:spcAft>
                <a:spcPts val="0"/>
              </a:spcAft>
              <a:buFont typeface="Arial" panose="020B0604020202020204" pitchFamily="34" charset="0"/>
              <a:buChar char="•"/>
            </a:pPr>
            <a:fld id="{00000000-1234-1234-1234-123412341234}" type="slidenum">
              <a:rPr lang="en" sz="1800" smtClean="0">
                <a:latin typeface="Oxygen Light" panose="020B0604020202020204" charset="0"/>
              </a:rPr>
              <a:pPr marL="285750" lvl="0" indent="-285750" algn="r" rtl="0">
                <a:spcBef>
                  <a:spcPts val="0"/>
                </a:spcBef>
                <a:spcAft>
                  <a:spcPts val="0"/>
                </a:spcAft>
                <a:buFont typeface="Arial" panose="020B0604020202020204" pitchFamily="34" charset="0"/>
                <a:buChar char="•"/>
              </a:pPr>
              <a:t>5</a:t>
            </a:fld>
            <a:endParaRPr lang="en" sz="1800">
              <a:latin typeface="Oxygen Light" panose="020B0604020202020204" charset="0"/>
            </a:endParaRPr>
          </a:p>
        </p:txBody>
      </p:sp>
      <p:sp>
        <p:nvSpPr>
          <p:cNvPr id="4" name="TextBox 3"/>
          <p:cNvSpPr txBox="1"/>
          <p:nvPr/>
        </p:nvSpPr>
        <p:spPr>
          <a:xfrm>
            <a:off x="1684129" y="1614867"/>
            <a:ext cx="7428704" cy="2893100"/>
          </a:xfrm>
          <a:prstGeom prst="rect">
            <a:avLst/>
          </a:prstGeom>
          <a:noFill/>
        </p:spPr>
        <p:txBody>
          <a:bodyPr wrap="square" rtlCol="0">
            <a:spAutoFit/>
          </a:bodyPr>
          <a:lstStyle/>
          <a:p>
            <a:r>
              <a:rPr lang="en-US" b="1" dirty="0"/>
              <a:t>Efficient Heat Transfer</a:t>
            </a:r>
            <a:r>
              <a:rPr lang="en-US" dirty="0"/>
              <a:t>: Platted heat exchangers achieve superior heat transfer efficiency through their compact design and increased surface area.</a:t>
            </a:r>
          </a:p>
          <a:p>
            <a:r>
              <a:rPr lang="en-US" b="1" dirty="0"/>
              <a:t>Customizable Configuration</a:t>
            </a:r>
            <a:r>
              <a:rPr lang="en-US" dirty="0"/>
              <a:t>: The modular design of platted heat exchangers allows for easy customization to meet specific requirements, providing versatility across industries.</a:t>
            </a:r>
          </a:p>
          <a:p>
            <a:r>
              <a:rPr lang="en-US" b="1" dirty="0"/>
              <a:t>Fast Heat Recovery</a:t>
            </a:r>
            <a:r>
              <a:rPr lang="en-US" dirty="0"/>
              <a:t>: Platted heat exchangers enable swift heat recovery processes with minimal thermal resistance, making them suitable for applications requiring rapid temperature adjustments.</a:t>
            </a:r>
          </a:p>
          <a:p>
            <a:r>
              <a:rPr lang="en-US" b="1" dirty="0"/>
              <a:t>Compact and Space-Efficient</a:t>
            </a:r>
            <a:r>
              <a:rPr lang="en-US" dirty="0"/>
              <a:t>: The closely spaced plates in platted heat exchangers create a compact design, making them space-efficient and suitable for installations with limited space.</a:t>
            </a:r>
          </a:p>
          <a:p>
            <a:r>
              <a:rPr lang="en-US" b="1" dirty="0"/>
              <a:t>Cost-Effective and Durable</a:t>
            </a:r>
            <a:r>
              <a:rPr lang="en-US" dirty="0"/>
              <a:t>: Constructed with durable materials like stainless steel, platted heat exchangers offer cost-effective solutions in both initial investment and maintenance, ensuring a longer lifespan and reduced operational costs</a:t>
            </a:r>
          </a:p>
        </p:txBody>
      </p:sp>
      <p:sp>
        <p:nvSpPr>
          <p:cNvPr id="7" name="Title 1"/>
          <p:cNvSpPr txBox="1">
            <a:spLocks/>
          </p:cNvSpPr>
          <p:nvPr/>
        </p:nvSpPr>
        <p:spPr>
          <a:xfrm>
            <a:off x="487141" y="534478"/>
            <a:ext cx="6130200" cy="4335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en-IN" sz="2800" dirty="0">
              <a:latin typeface="Times New Roman" panose="02020603050405020304" pitchFamily="18" charset="0"/>
              <a:cs typeface="Times New Roman" panose="02020603050405020304" pitchFamily="18" charset="0"/>
            </a:endParaRPr>
          </a:p>
        </p:txBody>
      </p:sp>
      <p:sp>
        <p:nvSpPr>
          <p:cNvPr id="8" name="TextBox 7"/>
          <p:cNvSpPr txBox="1"/>
          <p:nvPr/>
        </p:nvSpPr>
        <p:spPr>
          <a:xfrm>
            <a:off x="1684129" y="845426"/>
            <a:ext cx="7956671" cy="769441"/>
          </a:xfrm>
          <a:prstGeom prst="rect">
            <a:avLst/>
          </a:prstGeom>
          <a:noFill/>
        </p:spPr>
        <p:txBody>
          <a:bodyPr wrap="square" rtlCol="0">
            <a:spAutoFit/>
          </a:bodyPr>
          <a:lstStyle/>
          <a:p>
            <a:r>
              <a:rPr lang="en-US" sz="4400" dirty="0" smtClean="0">
                <a:solidFill>
                  <a:srgbClr val="77C6FC"/>
                </a:solidFill>
                <a:latin typeface="Bahnschrift Condensed" panose="020B0502040204020203" pitchFamily="34" charset="0"/>
              </a:rPr>
              <a:t>PLATTED HEAT EXCHANGERS</a:t>
            </a:r>
            <a:endParaRPr lang="en-IN" sz="4400" dirty="0">
              <a:solidFill>
                <a:srgbClr val="77C6FC"/>
              </a:solidFill>
              <a:latin typeface="Bahnschrift Condensed" panose="020B0502040204020203" pitchFamily="34" charset="0"/>
            </a:endParaRPr>
          </a:p>
        </p:txBody>
      </p:sp>
    </p:spTree>
    <p:extLst>
      <p:ext uri="{BB962C8B-B14F-4D97-AF65-F5344CB8AC3E}">
        <p14:creationId xmlns:p14="http://schemas.microsoft.com/office/powerpoint/2010/main" val="137898794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6</a:t>
            </a:fld>
            <a:endParaRPr lang="en"/>
          </a:p>
        </p:txBody>
      </p:sp>
      <p:sp>
        <p:nvSpPr>
          <p:cNvPr id="3" name="Title 1"/>
          <p:cNvSpPr txBox="1">
            <a:spLocks/>
          </p:cNvSpPr>
          <p:nvPr/>
        </p:nvSpPr>
        <p:spPr>
          <a:xfrm>
            <a:off x="0" y="1042182"/>
            <a:ext cx="7555105" cy="1096218"/>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dirty="0" smtClean="0">
                <a:solidFill>
                  <a:srgbClr val="77C6FC"/>
                </a:solidFill>
                <a:latin typeface="Bahnschrift Condensed" panose="020B0502040204020203" pitchFamily="34" charset="0"/>
                <a:cs typeface="Times New Roman" panose="02020603050405020304" pitchFamily="18" charset="0"/>
              </a:rPr>
              <a:t>PROBLEM STATEMENT</a:t>
            </a:r>
            <a:endParaRPr lang="en-IN" sz="4000" dirty="0">
              <a:solidFill>
                <a:srgbClr val="77C6FC"/>
              </a:solidFill>
              <a:latin typeface="Bahnschrift Condensed" panose="020B0502040204020203" pitchFamily="34" charset="0"/>
              <a:cs typeface="Times New Roman" panose="02020603050405020304" pitchFamily="18" charset="0"/>
            </a:endParaRPr>
          </a:p>
        </p:txBody>
      </p:sp>
      <p:sp>
        <p:nvSpPr>
          <p:cNvPr id="4" name="TextBox 3"/>
          <p:cNvSpPr txBox="1"/>
          <p:nvPr/>
        </p:nvSpPr>
        <p:spPr>
          <a:xfrm>
            <a:off x="2001600" y="2138400"/>
            <a:ext cx="6677134" cy="1938992"/>
          </a:xfrm>
          <a:prstGeom prst="rect">
            <a:avLst/>
          </a:prstGeom>
          <a:noFill/>
        </p:spPr>
        <p:txBody>
          <a:bodyPr wrap="square" rtlCol="0">
            <a:spAutoFit/>
          </a:bodyPr>
          <a:lstStyle/>
          <a:p>
            <a:r>
              <a:rPr lang="en-US" sz="2400" dirty="0">
                <a:latin typeface="Agency FB" panose="020B0503020202020204" pitchFamily="34" charset="0"/>
              </a:rPr>
              <a:t>"To build a Run time calculator and </a:t>
            </a:r>
            <a:r>
              <a:rPr lang="en-US" sz="2400" dirty="0" err="1">
                <a:latin typeface="Agency FB" panose="020B0503020202020204" pitchFamily="34" charset="0"/>
              </a:rPr>
              <a:t>notifier</a:t>
            </a:r>
            <a:r>
              <a:rPr lang="en-US" sz="2400" dirty="0">
                <a:latin typeface="Agency FB" panose="020B0503020202020204" pitchFamily="34" charset="0"/>
              </a:rPr>
              <a:t> regarding the usage of Platted Heat Exchanger in the engine Test </a:t>
            </a:r>
            <a:r>
              <a:rPr lang="en-US" sz="2400" dirty="0" smtClean="0">
                <a:latin typeface="Agency FB" panose="020B0503020202020204" pitchFamily="34" charset="0"/>
              </a:rPr>
              <a:t>cell”</a:t>
            </a:r>
          </a:p>
          <a:p>
            <a:r>
              <a:rPr lang="en-US" sz="2400" dirty="0" smtClean="0">
                <a:latin typeface="Agency FB" panose="020B0503020202020204" pitchFamily="34" charset="0"/>
              </a:rPr>
              <a:t>•</a:t>
            </a:r>
            <a:r>
              <a:rPr lang="en-US" sz="2400" dirty="0">
                <a:latin typeface="Agency FB" panose="020B0503020202020204" pitchFamily="34" charset="0"/>
              </a:rPr>
              <a:t>There should be a platform to access and </a:t>
            </a:r>
            <a:r>
              <a:rPr lang="en-US" sz="2400" dirty="0" err="1">
                <a:latin typeface="Agency FB" panose="020B0503020202020204" pitchFamily="34" charset="0"/>
              </a:rPr>
              <a:t>watchout</a:t>
            </a:r>
            <a:r>
              <a:rPr lang="en-US" sz="2400" dirty="0">
                <a:latin typeface="Agency FB" panose="020B0503020202020204" pitchFamily="34" charset="0"/>
              </a:rPr>
              <a:t> the </a:t>
            </a:r>
            <a:r>
              <a:rPr lang="en-US" sz="2400" dirty="0" err="1" smtClean="0">
                <a:latin typeface="Agency FB" panose="020B0503020202020204" pitchFamily="34" charset="0"/>
              </a:rPr>
              <a:t>RunTime</a:t>
            </a:r>
            <a:endParaRPr lang="en-US" sz="2400" dirty="0" smtClean="0">
              <a:latin typeface="Agency FB" panose="020B0503020202020204" pitchFamily="34" charset="0"/>
            </a:endParaRPr>
          </a:p>
          <a:p>
            <a:r>
              <a:rPr lang="en-US" sz="2400" dirty="0" smtClean="0">
                <a:latin typeface="Agency FB" panose="020B0503020202020204" pitchFamily="34" charset="0"/>
              </a:rPr>
              <a:t>•</a:t>
            </a:r>
            <a:r>
              <a:rPr lang="en-US" sz="2400" dirty="0">
                <a:latin typeface="Agency FB" panose="020B0503020202020204" pitchFamily="34" charset="0"/>
              </a:rPr>
              <a:t>Get pre notification of </a:t>
            </a:r>
            <a:r>
              <a:rPr lang="en-US" sz="2400" dirty="0" smtClean="0">
                <a:latin typeface="Agency FB" panose="020B0503020202020204" pitchFamily="34" charset="0"/>
              </a:rPr>
              <a:t>deadline </a:t>
            </a:r>
          </a:p>
          <a:p>
            <a:r>
              <a:rPr lang="en-US" sz="2400" dirty="0" smtClean="0">
                <a:latin typeface="Agency FB" panose="020B0503020202020204" pitchFamily="34" charset="0"/>
              </a:rPr>
              <a:t>•</a:t>
            </a:r>
            <a:r>
              <a:rPr lang="en-US" sz="2400" dirty="0">
                <a:latin typeface="Agency FB" panose="020B0503020202020204" pitchFamily="34" charset="0"/>
              </a:rPr>
              <a:t>Get the alert mail of deadline </a:t>
            </a:r>
            <a:r>
              <a:rPr lang="en-US" sz="2400" dirty="0" err="1">
                <a:latin typeface="Agency FB" panose="020B0503020202020204" pitchFamily="34" charset="0"/>
              </a:rPr>
              <a:t>RunTime</a:t>
            </a:r>
            <a:endParaRPr lang="en-IN" sz="2400" dirty="0">
              <a:latin typeface="Agency FB" panose="020B0503020202020204" pitchFamily="34" charset="0"/>
            </a:endParaRPr>
          </a:p>
        </p:txBody>
      </p:sp>
    </p:spTree>
    <p:extLst>
      <p:ext uri="{BB962C8B-B14F-4D97-AF65-F5344CB8AC3E}">
        <p14:creationId xmlns:p14="http://schemas.microsoft.com/office/powerpoint/2010/main" val="204061151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7</a:t>
            </a:fld>
            <a:endParaRPr lang="en"/>
          </a:p>
        </p:txBody>
      </p:sp>
      <p:sp>
        <p:nvSpPr>
          <p:cNvPr id="3" name="Title 1"/>
          <p:cNvSpPr txBox="1">
            <a:spLocks/>
          </p:cNvSpPr>
          <p:nvPr/>
        </p:nvSpPr>
        <p:spPr>
          <a:xfrm>
            <a:off x="-521143" y="840959"/>
            <a:ext cx="6130200" cy="4335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800" smtClean="0">
                <a:solidFill>
                  <a:srgbClr val="77C6FC"/>
                </a:solidFill>
                <a:latin typeface="Bahnschrift Condensed" panose="020B0502040204020203" pitchFamily="34" charset="0"/>
                <a:cs typeface="Times New Roman" panose="02020603050405020304" pitchFamily="18" charset="0"/>
              </a:rPr>
              <a:t>OBJECTIVES</a:t>
            </a:r>
            <a:endParaRPr lang="en-IN" sz="4800" dirty="0">
              <a:solidFill>
                <a:srgbClr val="77C6FC"/>
              </a:solidFill>
              <a:latin typeface="Bahnschrift Condensed" panose="020B0502040204020203" pitchFamily="34" charset="0"/>
              <a:cs typeface="Times New Roman" panose="02020603050405020304" pitchFamily="18" charset="0"/>
            </a:endParaRPr>
          </a:p>
        </p:txBody>
      </p:sp>
      <p:pic>
        <p:nvPicPr>
          <p:cNvPr id="5" name="Picture 4"/>
          <p:cNvPicPr>
            <a:picLocks noChangeAspect="1"/>
          </p:cNvPicPr>
          <p:nvPr/>
        </p:nvPicPr>
        <p:blipFill>
          <a:blip r:embed="rId2"/>
          <a:stretch>
            <a:fillRect/>
          </a:stretch>
        </p:blipFill>
        <p:spPr>
          <a:xfrm>
            <a:off x="1217653" y="1497700"/>
            <a:ext cx="6334293" cy="2810500"/>
          </a:xfrm>
          <a:prstGeom prst="rect">
            <a:avLst/>
          </a:prstGeom>
        </p:spPr>
      </p:pic>
    </p:spTree>
    <p:extLst>
      <p:ext uri="{BB962C8B-B14F-4D97-AF65-F5344CB8AC3E}">
        <p14:creationId xmlns:p14="http://schemas.microsoft.com/office/powerpoint/2010/main" val="163494357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8</a:t>
            </a:fld>
            <a:endParaRPr lang="en"/>
          </a:p>
        </p:txBody>
      </p:sp>
      <p:sp>
        <p:nvSpPr>
          <p:cNvPr id="3" name="Title 1"/>
          <p:cNvSpPr txBox="1">
            <a:spLocks/>
          </p:cNvSpPr>
          <p:nvPr/>
        </p:nvSpPr>
        <p:spPr>
          <a:xfrm>
            <a:off x="1609200" y="866250"/>
            <a:ext cx="6130200" cy="4335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4000" dirty="0" smtClean="0">
                <a:solidFill>
                  <a:srgbClr val="77C6FC"/>
                </a:solidFill>
                <a:latin typeface="Bahnschrift Condensed" panose="020B0502040204020203" pitchFamily="34" charset="0"/>
                <a:cs typeface="Times New Roman" panose="02020603050405020304" pitchFamily="18" charset="0"/>
              </a:rPr>
              <a:t>Existing system</a:t>
            </a:r>
            <a:endParaRPr lang="en-IN" sz="4000" dirty="0">
              <a:solidFill>
                <a:srgbClr val="77C6FC"/>
              </a:solidFill>
              <a:latin typeface="Bahnschrift Condensed" panose="020B0502040204020203" pitchFamily="34" charset="0"/>
              <a:cs typeface="Times New Roman" panose="02020603050405020304" pitchFamily="18" charset="0"/>
            </a:endParaRPr>
          </a:p>
        </p:txBody>
      </p:sp>
      <p:sp>
        <p:nvSpPr>
          <p:cNvPr id="4" name="Slide Number Placeholder 2"/>
          <p:cNvSpPr txBox="1">
            <a:spLocks/>
          </p:cNvSpPr>
          <p:nvPr/>
        </p:nvSpPr>
        <p:spPr>
          <a:xfrm>
            <a:off x="8404384" y="4673651"/>
            <a:ext cx="548700" cy="3936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500" b="0" i="0" u="none" strike="noStrike" cap="none">
                <a:solidFill>
                  <a:schemeClr val="lt1"/>
                </a:solidFill>
                <a:latin typeface="Zilla Slab SemiBold"/>
                <a:ea typeface="Zilla Slab SemiBold"/>
                <a:cs typeface="Zilla Slab SemiBold"/>
                <a:sym typeface="Zilla Slab SemiBold"/>
              </a:defRPr>
            </a:lvl1pPr>
            <a:lvl2pPr marR="0" lvl="1" algn="r" rtl="0">
              <a:lnSpc>
                <a:spcPct val="100000"/>
              </a:lnSpc>
              <a:spcBef>
                <a:spcPts val="0"/>
              </a:spcBef>
              <a:spcAft>
                <a:spcPts val="0"/>
              </a:spcAft>
              <a:buClr>
                <a:srgbClr val="000000"/>
              </a:buClr>
              <a:buFont typeface="Arial"/>
              <a:buNone/>
              <a:defRPr sz="1500" b="0" i="0" u="none" strike="noStrike" cap="none">
                <a:solidFill>
                  <a:schemeClr val="lt1"/>
                </a:solidFill>
                <a:latin typeface="Zilla Slab SemiBold"/>
                <a:ea typeface="Zilla Slab SemiBold"/>
                <a:cs typeface="Zilla Slab SemiBold"/>
                <a:sym typeface="Zilla Slab SemiBold"/>
              </a:defRPr>
            </a:lvl2pPr>
            <a:lvl3pPr marR="0" lvl="2" algn="r" rtl="0">
              <a:lnSpc>
                <a:spcPct val="100000"/>
              </a:lnSpc>
              <a:spcBef>
                <a:spcPts val="0"/>
              </a:spcBef>
              <a:spcAft>
                <a:spcPts val="0"/>
              </a:spcAft>
              <a:buClr>
                <a:srgbClr val="000000"/>
              </a:buClr>
              <a:buFont typeface="Arial"/>
              <a:buNone/>
              <a:defRPr sz="1500" b="0" i="0" u="none" strike="noStrike" cap="none">
                <a:solidFill>
                  <a:schemeClr val="lt1"/>
                </a:solidFill>
                <a:latin typeface="Zilla Slab SemiBold"/>
                <a:ea typeface="Zilla Slab SemiBold"/>
                <a:cs typeface="Zilla Slab SemiBold"/>
                <a:sym typeface="Zilla Slab SemiBold"/>
              </a:defRPr>
            </a:lvl3pPr>
            <a:lvl4pPr marR="0" lvl="3" algn="r" rtl="0">
              <a:lnSpc>
                <a:spcPct val="100000"/>
              </a:lnSpc>
              <a:spcBef>
                <a:spcPts val="0"/>
              </a:spcBef>
              <a:spcAft>
                <a:spcPts val="0"/>
              </a:spcAft>
              <a:buClr>
                <a:srgbClr val="000000"/>
              </a:buClr>
              <a:buFont typeface="Arial"/>
              <a:buNone/>
              <a:defRPr sz="1500" b="0" i="0" u="none" strike="noStrike" cap="none">
                <a:solidFill>
                  <a:schemeClr val="lt1"/>
                </a:solidFill>
                <a:latin typeface="Zilla Slab SemiBold"/>
                <a:ea typeface="Zilla Slab SemiBold"/>
                <a:cs typeface="Zilla Slab SemiBold"/>
                <a:sym typeface="Zilla Slab SemiBold"/>
              </a:defRPr>
            </a:lvl4pPr>
            <a:lvl5pPr marR="0" lvl="4" algn="r" rtl="0">
              <a:lnSpc>
                <a:spcPct val="100000"/>
              </a:lnSpc>
              <a:spcBef>
                <a:spcPts val="0"/>
              </a:spcBef>
              <a:spcAft>
                <a:spcPts val="0"/>
              </a:spcAft>
              <a:buClr>
                <a:srgbClr val="000000"/>
              </a:buClr>
              <a:buFont typeface="Arial"/>
              <a:buNone/>
              <a:defRPr sz="1500" b="0" i="0" u="none" strike="noStrike" cap="none">
                <a:solidFill>
                  <a:schemeClr val="lt1"/>
                </a:solidFill>
                <a:latin typeface="Zilla Slab SemiBold"/>
                <a:ea typeface="Zilla Slab SemiBold"/>
                <a:cs typeface="Zilla Slab SemiBold"/>
                <a:sym typeface="Zilla Slab SemiBold"/>
              </a:defRPr>
            </a:lvl5pPr>
            <a:lvl6pPr marR="0" lvl="5" algn="r" rtl="0">
              <a:lnSpc>
                <a:spcPct val="100000"/>
              </a:lnSpc>
              <a:spcBef>
                <a:spcPts val="0"/>
              </a:spcBef>
              <a:spcAft>
                <a:spcPts val="0"/>
              </a:spcAft>
              <a:buClr>
                <a:srgbClr val="000000"/>
              </a:buClr>
              <a:buFont typeface="Arial"/>
              <a:buNone/>
              <a:defRPr sz="1500" b="0" i="0" u="none" strike="noStrike" cap="none">
                <a:solidFill>
                  <a:schemeClr val="lt1"/>
                </a:solidFill>
                <a:latin typeface="Zilla Slab SemiBold"/>
                <a:ea typeface="Zilla Slab SemiBold"/>
                <a:cs typeface="Zilla Slab SemiBold"/>
                <a:sym typeface="Zilla Slab SemiBold"/>
              </a:defRPr>
            </a:lvl6pPr>
            <a:lvl7pPr marR="0" lvl="6" algn="r" rtl="0">
              <a:lnSpc>
                <a:spcPct val="100000"/>
              </a:lnSpc>
              <a:spcBef>
                <a:spcPts val="0"/>
              </a:spcBef>
              <a:spcAft>
                <a:spcPts val="0"/>
              </a:spcAft>
              <a:buClr>
                <a:srgbClr val="000000"/>
              </a:buClr>
              <a:buFont typeface="Arial"/>
              <a:buNone/>
              <a:defRPr sz="1500" b="0" i="0" u="none" strike="noStrike" cap="none">
                <a:solidFill>
                  <a:schemeClr val="lt1"/>
                </a:solidFill>
                <a:latin typeface="Zilla Slab SemiBold"/>
                <a:ea typeface="Zilla Slab SemiBold"/>
                <a:cs typeface="Zilla Slab SemiBold"/>
                <a:sym typeface="Zilla Slab SemiBold"/>
              </a:defRPr>
            </a:lvl7pPr>
            <a:lvl8pPr marR="0" lvl="7" algn="r" rtl="0">
              <a:lnSpc>
                <a:spcPct val="100000"/>
              </a:lnSpc>
              <a:spcBef>
                <a:spcPts val="0"/>
              </a:spcBef>
              <a:spcAft>
                <a:spcPts val="0"/>
              </a:spcAft>
              <a:buClr>
                <a:srgbClr val="000000"/>
              </a:buClr>
              <a:buFont typeface="Arial"/>
              <a:buNone/>
              <a:defRPr sz="1500" b="0" i="0" u="none" strike="noStrike" cap="none">
                <a:solidFill>
                  <a:schemeClr val="lt1"/>
                </a:solidFill>
                <a:latin typeface="Zilla Slab SemiBold"/>
                <a:ea typeface="Zilla Slab SemiBold"/>
                <a:cs typeface="Zilla Slab SemiBold"/>
                <a:sym typeface="Zilla Slab SemiBold"/>
              </a:defRPr>
            </a:lvl8pPr>
            <a:lvl9pPr marR="0" lvl="8" algn="r" rtl="0">
              <a:lnSpc>
                <a:spcPct val="100000"/>
              </a:lnSpc>
              <a:spcBef>
                <a:spcPts val="0"/>
              </a:spcBef>
              <a:spcAft>
                <a:spcPts val="0"/>
              </a:spcAft>
              <a:buClr>
                <a:srgbClr val="000000"/>
              </a:buClr>
              <a:buFont typeface="Arial"/>
              <a:buNone/>
              <a:defRPr sz="1500" b="0" i="0" u="none" strike="noStrike" cap="none">
                <a:solidFill>
                  <a:schemeClr val="lt1"/>
                </a:solidFill>
                <a:latin typeface="Zilla Slab SemiBold"/>
                <a:ea typeface="Zilla Slab SemiBold"/>
                <a:cs typeface="Zilla Slab SemiBold"/>
                <a:sym typeface="Zilla Slab SemiBold"/>
              </a:defRPr>
            </a:lvl9pPr>
          </a:lstStyle>
          <a:p>
            <a:fld id="{00000000-1234-1234-1234-123412341234}" type="slidenum">
              <a:rPr lang="en" smtClean="0">
                <a:latin typeface="Agency FB" panose="020B0503020202020204" pitchFamily="34" charset="0"/>
              </a:rPr>
              <a:pPr/>
              <a:t>8</a:t>
            </a:fld>
            <a:endParaRPr lang="en">
              <a:latin typeface="Agency FB" panose="020B0503020202020204" pitchFamily="34" charset="0"/>
            </a:endParaRPr>
          </a:p>
        </p:txBody>
      </p:sp>
      <p:sp>
        <p:nvSpPr>
          <p:cNvPr id="5" name="TextBox 4"/>
          <p:cNvSpPr txBox="1"/>
          <p:nvPr/>
        </p:nvSpPr>
        <p:spPr>
          <a:xfrm>
            <a:off x="1335000" y="1687886"/>
            <a:ext cx="6404400" cy="2862322"/>
          </a:xfrm>
          <a:prstGeom prst="rect">
            <a:avLst/>
          </a:prstGeom>
          <a:noFill/>
        </p:spPr>
        <p:txBody>
          <a:bodyPr wrap="square" rtlCol="0">
            <a:spAutoFit/>
          </a:bodyPr>
          <a:lstStyle/>
          <a:p>
            <a:pPr marL="285750" indent="-285750">
              <a:buFont typeface="Arial" panose="020B0604020202020204" pitchFamily="34" charset="0"/>
              <a:buChar char="•"/>
            </a:pPr>
            <a:r>
              <a:rPr lang="en-US" sz="1800" dirty="0">
                <a:latin typeface="Agency FB" panose="020B0503020202020204" pitchFamily="34" charset="0"/>
              </a:rPr>
              <a:t>In the existing methodology for engine testing cells, runtime calculations heavily rely on manual input from operators.</a:t>
            </a:r>
          </a:p>
          <a:p>
            <a:pPr marL="285750" indent="-285750">
              <a:buFont typeface="Arial" panose="020B0604020202020204" pitchFamily="34" charset="0"/>
              <a:buChar char="•"/>
            </a:pPr>
            <a:r>
              <a:rPr lang="en-US" sz="1800" dirty="0">
                <a:latin typeface="Agency FB" panose="020B0503020202020204" pitchFamily="34" charset="0"/>
              </a:rPr>
              <a:t>Human intervention is required to assess the motor's current and estimate the equipment's runtime. This method, while longstanding, is susceptible to inaccuracies due to human error, potentially leading to inefficient testing processes and increased maintenance costs. </a:t>
            </a:r>
          </a:p>
          <a:p>
            <a:pPr marL="285750" indent="-285750">
              <a:buFont typeface="Arial" panose="020B0604020202020204" pitchFamily="34" charset="0"/>
              <a:buChar char="•"/>
            </a:pPr>
            <a:r>
              <a:rPr lang="en-US" sz="1800" dirty="0">
                <a:latin typeface="Agency FB" panose="020B0503020202020204" pitchFamily="34" charset="0"/>
              </a:rPr>
              <a:t>Moreover, the lack of real-time monitoring limits the system's ability to promptly detect and address issues. The proposed project aims to replace this manual approach with an automated system, leveraging technology for precise runtime calculations and proactive maintenance in engine testing environments.</a:t>
            </a:r>
            <a:endParaRPr lang="en-IN" sz="1800" dirty="0">
              <a:latin typeface="Agency FB" panose="020B0503020202020204" pitchFamily="34" charset="0"/>
            </a:endParaRPr>
          </a:p>
        </p:txBody>
      </p:sp>
    </p:spTree>
    <p:extLst>
      <p:ext uri="{BB962C8B-B14F-4D97-AF65-F5344CB8AC3E}">
        <p14:creationId xmlns:p14="http://schemas.microsoft.com/office/powerpoint/2010/main" val="300698727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9F498355-70BE-431C-BA28-5D52187A80F6}" type="slidenum">
              <a:rPr lang="en-US" smtClean="0"/>
              <a:t>9</a:t>
            </a:fld>
            <a:endParaRPr lang="en-US"/>
          </a:p>
        </p:txBody>
      </p:sp>
      <p:sp>
        <p:nvSpPr>
          <p:cNvPr id="3" name="Title 1"/>
          <p:cNvSpPr txBox="1">
            <a:spLocks/>
          </p:cNvSpPr>
          <p:nvPr/>
        </p:nvSpPr>
        <p:spPr>
          <a:xfrm>
            <a:off x="1987019" y="841592"/>
            <a:ext cx="6130200" cy="4335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4000" dirty="0" smtClean="0">
                <a:solidFill>
                  <a:srgbClr val="77C6FC"/>
                </a:solidFill>
                <a:latin typeface="Bahnschrift Condensed" panose="020B0502040204020203" pitchFamily="34" charset="0"/>
                <a:cs typeface="Times New Roman" panose="02020603050405020304" pitchFamily="18" charset="0"/>
              </a:rPr>
              <a:t>Proposed Methodology</a:t>
            </a:r>
            <a:endParaRPr lang="en-IN" sz="4000" dirty="0">
              <a:solidFill>
                <a:srgbClr val="77C6FC"/>
              </a:solidFill>
              <a:latin typeface="Bahnschrift Condensed" panose="020B0502040204020203" pitchFamily="34" charset="0"/>
              <a:cs typeface="Times New Roman" panose="02020603050405020304" pitchFamily="18" charset="0"/>
            </a:endParaRPr>
          </a:p>
        </p:txBody>
      </p:sp>
      <p:sp>
        <p:nvSpPr>
          <p:cNvPr id="4" name="Slide Number Placeholder 2"/>
          <p:cNvSpPr txBox="1">
            <a:spLocks/>
          </p:cNvSpPr>
          <p:nvPr/>
        </p:nvSpPr>
        <p:spPr>
          <a:xfrm>
            <a:off x="8404384" y="4673651"/>
            <a:ext cx="548700" cy="3936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500" b="0" i="0" u="none" strike="noStrike" cap="none">
                <a:solidFill>
                  <a:schemeClr val="lt1"/>
                </a:solidFill>
                <a:latin typeface="Zilla Slab SemiBold"/>
                <a:ea typeface="Zilla Slab SemiBold"/>
                <a:cs typeface="Zilla Slab SemiBold"/>
                <a:sym typeface="Zilla Slab SemiBold"/>
              </a:defRPr>
            </a:lvl1pPr>
            <a:lvl2pPr marR="0" lvl="1" algn="r" rtl="0">
              <a:lnSpc>
                <a:spcPct val="100000"/>
              </a:lnSpc>
              <a:spcBef>
                <a:spcPts val="0"/>
              </a:spcBef>
              <a:spcAft>
                <a:spcPts val="0"/>
              </a:spcAft>
              <a:buClr>
                <a:srgbClr val="000000"/>
              </a:buClr>
              <a:buFont typeface="Arial"/>
              <a:buNone/>
              <a:defRPr sz="1500" b="0" i="0" u="none" strike="noStrike" cap="none">
                <a:solidFill>
                  <a:schemeClr val="lt1"/>
                </a:solidFill>
                <a:latin typeface="Zilla Slab SemiBold"/>
                <a:ea typeface="Zilla Slab SemiBold"/>
                <a:cs typeface="Zilla Slab SemiBold"/>
                <a:sym typeface="Zilla Slab SemiBold"/>
              </a:defRPr>
            </a:lvl2pPr>
            <a:lvl3pPr marR="0" lvl="2" algn="r" rtl="0">
              <a:lnSpc>
                <a:spcPct val="100000"/>
              </a:lnSpc>
              <a:spcBef>
                <a:spcPts val="0"/>
              </a:spcBef>
              <a:spcAft>
                <a:spcPts val="0"/>
              </a:spcAft>
              <a:buClr>
                <a:srgbClr val="000000"/>
              </a:buClr>
              <a:buFont typeface="Arial"/>
              <a:buNone/>
              <a:defRPr sz="1500" b="0" i="0" u="none" strike="noStrike" cap="none">
                <a:solidFill>
                  <a:schemeClr val="lt1"/>
                </a:solidFill>
                <a:latin typeface="Zilla Slab SemiBold"/>
                <a:ea typeface="Zilla Slab SemiBold"/>
                <a:cs typeface="Zilla Slab SemiBold"/>
                <a:sym typeface="Zilla Slab SemiBold"/>
              </a:defRPr>
            </a:lvl3pPr>
            <a:lvl4pPr marR="0" lvl="3" algn="r" rtl="0">
              <a:lnSpc>
                <a:spcPct val="100000"/>
              </a:lnSpc>
              <a:spcBef>
                <a:spcPts val="0"/>
              </a:spcBef>
              <a:spcAft>
                <a:spcPts val="0"/>
              </a:spcAft>
              <a:buClr>
                <a:srgbClr val="000000"/>
              </a:buClr>
              <a:buFont typeface="Arial"/>
              <a:buNone/>
              <a:defRPr sz="1500" b="0" i="0" u="none" strike="noStrike" cap="none">
                <a:solidFill>
                  <a:schemeClr val="lt1"/>
                </a:solidFill>
                <a:latin typeface="Zilla Slab SemiBold"/>
                <a:ea typeface="Zilla Slab SemiBold"/>
                <a:cs typeface="Zilla Slab SemiBold"/>
                <a:sym typeface="Zilla Slab SemiBold"/>
              </a:defRPr>
            </a:lvl4pPr>
            <a:lvl5pPr marR="0" lvl="4" algn="r" rtl="0">
              <a:lnSpc>
                <a:spcPct val="100000"/>
              </a:lnSpc>
              <a:spcBef>
                <a:spcPts val="0"/>
              </a:spcBef>
              <a:spcAft>
                <a:spcPts val="0"/>
              </a:spcAft>
              <a:buClr>
                <a:srgbClr val="000000"/>
              </a:buClr>
              <a:buFont typeface="Arial"/>
              <a:buNone/>
              <a:defRPr sz="1500" b="0" i="0" u="none" strike="noStrike" cap="none">
                <a:solidFill>
                  <a:schemeClr val="lt1"/>
                </a:solidFill>
                <a:latin typeface="Zilla Slab SemiBold"/>
                <a:ea typeface="Zilla Slab SemiBold"/>
                <a:cs typeface="Zilla Slab SemiBold"/>
                <a:sym typeface="Zilla Slab SemiBold"/>
              </a:defRPr>
            </a:lvl5pPr>
            <a:lvl6pPr marR="0" lvl="5" algn="r" rtl="0">
              <a:lnSpc>
                <a:spcPct val="100000"/>
              </a:lnSpc>
              <a:spcBef>
                <a:spcPts val="0"/>
              </a:spcBef>
              <a:spcAft>
                <a:spcPts val="0"/>
              </a:spcAft>
              <a:buClr>
                <a:srgbClr val="000000"/>
              </a:buClr>
              <a:buFont typeface="Arial"/>
              <a:buNone/>
              <a:defRPr sz="1500" b="0" i="0" u="none" strike="noStrike" cap="none">
                <a:solidFill>
                  <a:schemeClr val="lt1"/>
                </a:solidFill>
                <a:latin typeface="Zilla Slab SemiBold"/>
                <a:ea typeface="Zilla Slab SemiBold"/>
                <a:cs typeface="Zilla Slab SemiBold"/>
                <a:sym typeface="Zilla Slab SemiBold"/>
              </a:defRPr>
            </a:lvl6pPr>
            <a:lvl7pPr marR="0" lvl="6" algn="r" rtl="0">
              <a:lnSpc>
                <a:spcPct val="100000"/>
              </a:lnSpc>
              <a:spcBef>
                <a:spcPts val="0"/>
              </a:spcBef>
              <a:spcAft>
                <a:spcPts val="0"/>
              </a:spcAft>
              <a:buClr>
                <a:srgbClr val="000000"/>
              </a:buClr>
              <a:buFont typeface="Arial"/>
              <a:buNone/>
              <a:defRPr sz="1500" b="0" i="0" u="none" strike="noStrike" cap="none">
                <a:solidFill>
                  <a:schemeClr val="lt1"/>
                </a:solidFill>
                <a:latin typeface="Zilla Slab SemiBold"/>
                <a:ea typeface="Zilla Slab SemiBold"/>
                <a:cs typeface="Zilla Slab SemiBold"/>
                <a:sym typeface="Zilla Slab SemiBold"/>
              </a:defRPr>
            </a:lvl7pPr>
            <a:lvl8pPr marR="0" lvl="7" algn="r" rtl="0">
              <a:lnSpc>
                <a:spcPct val="100000"/>
              </a:lnSpc>
              <a:spcBef>
                <a:spcPts val="0"/>
              </a:spcBef>
              <a:spcAft>
                <a:spcPts val="0"/>
              </a:spcAft>
              <a:buClr>
                <a:srgbClr val="000000"/>
              </a:buClr>
              <a:buFont typeface="Arial"/>
              <a:buNone/>
              <a:defRPr sz="1500" b="0" i="0" u="none" strike="noStrike" cap="none">
                <a:solidFill>
                  <a:schemeClr val="lt1"/>
                </a:solidFill>
                <a:latin typeface="Zilla Slab SemiBold"/>
                <a:ea typeface="Zilla Slab SemiBold"/>
                <a:cs typeface="Zilla Slab SemiBold"/>
                <a:sym typeface="Zilla Slab SemiBold"/>
              </a:defRPr>
            </a:lvl8pPr>
            <a:lvl9pPr marR="0" lvl="8" algn="r" rtl="0">
              <a:lnSpc>
                <a:spcPct val="100000"/>
              </a:lnSpc>
              <a:spcBef>
                <a:spcPts val="0"/>
              </a:spcBef>
              <a:spcAft>
                <a:spcPts val="0"/>
              </a:spcAft>
              <a:buClr>
                <a:srgbClr val="000000"/>
              </a:buClr>
              <a:buFont typeface="Arial"/>
              <a:buNone/>
              <a:defRPr sz="1500" b="0" i="0" u="none" strike="noStrike" cap="none">
                <a:solidFill>
                  <a:schemeClr val="lt1"/>
                </a:solidFill>
                <a:latin typeface="Zilla Slab SemiBold"/>
                <a:ea typeface="Zilla Slab SemiBold"/>
                <a:cs typeface="Zilla Slab SemiBold"/>
                <a:sym typeface="Zilla Slab SemiBold"/>
              </a:defRPr>
            </a:lvl9pPr>
          </a:lstStyle>
          <a:p>
            <a:fld id="{00000000-1234-1234-1234-123412341234}" type="slidenum">
              <a:rPr lang="en" smtClean="0">
                <a:latin typeface="Bahnschrift Condensed" panose="020B0502040204020203" pitchFamily="34" charset="0"/>
              </a:rPr>
              <a:pPr/>
              <a:t>9</a:t>
            </a:fld>
            <a:endParaRPr lang="en">
              <a:latin typeface="Bahnschrift Condensed" panose="020B0502040204020203" pitchFamily="34" charset="0"/>
            </a:endParaRPr>
          </a:p>
        </p:txBody>
      </p:sp>
      <p:sp>
        <p:nvSpPr>
          <p:cNvPr id="5" name="TextBox 4"/>
          <p:cNvSpPr txBox="1"/>
          <p:nvPr/>
        </p:nvSpPr>
        <p:spPr>
          <a:xfrm>
            <a:off x="1987019" y="1822166"/>
            <a:ext cx="4103280" cy="1569660"/>
          </a:xfrm>
          <a:prstGeom prst="rect">
            <a:avLst/>
          </a:prstGeom>
          <a:noFill/>
        </p:spPr>
        <p:txBody>
          <a:bodyPr wrap="square" rtlCol="0">
            <a:spAutoFit/>
          </a:bodyPr>
          <a:lstStyle/>
          <a:p>
            <a:pPr marL="285750" indent="-285750">
              <a:buFont typeface="Arial" panose="020B0604020202020204" pitchFamily="34" charset="0"/>
              <a:buChar char="•"/>
            </a:pPr>
            <a:r>
              <a:rPr lang="en-US" sz="1600" b="1" dirty="0">
                <a:latin typeface="Bahnschrift Condensed" panose="020B0502040204020203" pitchFamily="34" charset="0"/>
              </a:rPr>
              <a:t>Automated Runtime Calculation:</a:t>
            </a:r>
            <a:r>
              <a:rPr lang="en-US" sz="1600" dirty="0">
                <a:latin typeface="Bahnschrift Condensed" panose="020B0502040204020203" pitchFamily="34" charset="0"/>
              </a:rPr>
              <a:t> Implement a Nodemcu ESP8266 to automate the calculation of engine runtime based on real-time feedback from the ACS71 Current Sensor.</a:t>
            </a:r>
          </a:p>
          <a:p>
            <a:r>
              <a:rPr lang="en-US" sz="1600" dirty="0">
                <a:latin typeface="Bahnschrift Condensed" panose="020B0502040204020203" pitchFamily="34" charset="0"/>
              </a:rPr>
              <a:t>.</a:t>
            </a:r>
          </a:p>
          <a:p>
            <a:endParaRPr lang="en-IN" sz="1600" dirty="0">
              <a:latin typeface="Bahnschrift Condensed" panose="020B0502040204020203" pitchFamily="34" charset="0"/>
            </a:endParaRPr>
          </a:p>
        </p:txBody>
      </p:sp>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t="14712"/>
          <a:stretch/>
        </p:blipFill>
        <p:spPr>
          <a:xfrm>
            <a:off x="6241145" y="1332708"/>
            <a:ext cx="2841171" cy="1817370"/>
          </a:xfrm>
          <a:prstGeom prst="rect">
            <a:avLst/>
          </a:prstGeom>
        </p:spPr>
      </p:pic>
      <p:sp>
        <p:nvSpPr>
          <p:cNvPr id="7" name="TextBox 6"/>
          <p:cNvSpPr txBox="1"/>
          <p:nvPr/>
        </p:nvSpPr>
        <p:spPr>
          <a:xfrm>
            <a:off x="4514098" y="3641194"/>
            <a:ext cx="4160520" cy="769441"/>
          </a:xfrm>
          <a:prstGeom prst="rect">
            <a:avLst/>
          </a:prstGeom>
          <a:noFill/>
        </p:spPr>
        <p:txBody>
          <a:bodyPr wrap="square" rtlCol="0">
            <a:spAutoFit/>
          </a:bodyPr>
          <a:lstStyle/>
          <a:p>
            <a:pPr marL="285750" indent="-285750">
              <a:buFont typeface="Arial" panose="020B0604020202020204" pitchFamily="34" charset="0"/>
              <a:buChar char="•"/>
            </a:pPr>
            <a:r>
              <a:rPr lang="en-US" b="1" dirty="0">
                <a:latin typeface="Bahnschrift Condensed" panose="020B0502040204020203" pitchFamily="34" charset="0"/>
              </a:rPr>
              <a:t>Real-time Monitoring:</a:t>
            </a:r>
            <a:r>
              <a:rPr lang="en-US" dirty="0">
                <a:latin typeface="Bahnschrift Condensed" panose="020B0502040204020203" pitchFamily="34" charset="0"/>
              </a:rPr>
              <a:t> Utilize the Nodemcu to provide continuous monitoring of motor current, enabling instant updates on the equipment's </a:t>
            </a:r>
            <a:r>
              <a:rPr lang="en-US" sz="1600" dirty="0">
                <a:latin typeface="Bahnschrift Condensed" panose="020B0502040204020203" pitchFamily="34" charset="0"/>
              </a:rPr>
              <a:t>operational</a:t>
            </a:r>
            <a:r>
              <a:rPr lang="en-US" dirty="0">
                <a:latin typeface="Bahnschrift Condensed" panose="020B0502040204020203" pitchFamily="34" charset="0"/>
              </a:rPr>
              <a:t> status.</a:t>
            </a:r>
            <a:endParaRPr lang="en-IN" dirty="0">
              <a:latin typeface="Bahnschrift Condensed" panose="020B0502040204020203" pitchFamily="34" charset="0"/>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78533" y="3391826"/>
            <a:ext cx="2335565" cy="1751674"/>
          </a:xfrm>
          <a:prstGeom prst="rect">
            <a:avLst/>
          </a:prstGeom>
        </p:spPr>
      </p:pic>
    </p:spTree>
    <p:extLst>
      <p:ext uri="{BB962C8B-B14F-4D97-AF65-F5344CB8AC3E}">
        <p14:creationId xmlns:p14="http://schemas.microsoft.com/office/powerpoint/2010/main" val="392917867"/>
      </p:ext>
    </p:extLst>
  </p:cSld>
  <p:clrMapOvr>
    <a:masterClrMapping/>
  </p:clrMapOvr>
  <p:timing>
    <p:tnLst>
      <p:par>
        <p:cTn id="1" dur="indefinite" restart="never" nodeType="tmRoot"/>
      </p:par>
    </p:tnLst>
  </p:timing>
</p:sld>
</file>

<file path=ppt/theme/theme1.xml><?xml version="1.0" encoding="utf-8"?>
<a:theme xmlns:a="http://schemas.openxmlformats.org/drawingml/2006/main" name="Whitmore template">
  <a:themeElements>
    <a:clrScheme name="Custom 347">
      <a:dk1>
        <a:srgbClr val="011733"/>
      </a:dk1>
      <a:lt1>
        <a:srgbClr val="FFFFFF"/>
      </a:lt1>
      <a:dk2>
        <a:srgbClr val="889597"/>
      </a:dk2>
      <a:lt2>
        <a:srgbClr val="EBEEEA"/>
      </a:lt2>
      <a:accent1>
        <a:srgbClr val="BCF6A7"/>
      </a:accent1>
      <a:accent2>
        <a:srgbClr val="18A88D"/>
      </a:accent2>
      <a:accent3>
        <a:srgbClr val="11606D"/>
      </a:accent3>
      <a:accent4>
        <a:srgbClr val="1A4EB9"/>
      </a:accent4>
      <a:accent5>
        <a:srgbClr val="9E87D8"/>
      </a:accent5>
      <a:accent6>
        <a:srgbClr val="E498C6"/>
      </a:accent6>
      <a:hlink>
        <a:srgbClr val="11606D"/>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4776</TotalTime>
  <Words>748</Words>
  <Application>Microsoft Office PowerPoint</Application>
  <PresentationFormat>On-screen Show (16:9)</PresentationFormat>
  <Paragraphs>63</Paragraphs>
  <Slides>13</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13</vt:i4>
      </vt:variant>
    </vt:vector>
  </HeadingPairs>
  <TitlesOfParts>
    <vt:vector size="23" baseType="lpstr">
      <vt:lpstr>Agency FB</vt:lpstr>
      <vt:lpstr>Calibri</vt:lpstr>
      <vt:lpstr>Zilla Slab SemiBold</vt:lpstr>
      <vt:lpstr>Oxygen Light</vt:lpstr>
      <vt:lpstr>Calisto MT</vt:lpstr>
      <vt:lpstr>Arial</vt:lpstr>
      <vt:lpstr>Times New Roman</vt:lpstr>
      <vt:lpstr>Barlow Semi Condensed</vt:lpstr>
      <vt:lpstr>Bahnschrift Condensed</vt:lpstr>
      <vt:lpstr>Whitmore template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Kiran M</dc:creator>
  <cp:lastModifiedBy>DELL</cp:lastModifiedBy>
  <cp:revision>100</cp:revision>
  <dcterms:created xsi:type="dcterms:W3CDTF">2022-05-03T05:57:47Z</dcterms:created>
  <dcterms:modified xsi:type="dcterms:W3CDTF">2024-03-23T09:05:40Z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b107bfb61d664ffc96a4f3541804bb89</vt:lpwstr>
  </property>
  <property fmtid="{D5CDD505-2E9C-101B-9397-08002B2CF9AE}" pid="3" name="MSIP_Label_b85f6713-6d19-40ac-a071-63e831bc1e58_Enabled">
    <vt:lpwstr>true</vt:lpwstr>
  </property>
  <property fmtid="{D5CDD505-2E9C-101B-9397-08002B2CF9AE}" pid="4" name="MSIP_Label_b85f6713-6d19-40ac-a071-63e831bc1e58_SetDate">
    <vt:lpwstr>2022-09-13T18:23:17Z</vt:lpwstr>
  </property>
  <property fmtid="{D5CDD505-2E9C-101B-9397-08002B2CF9AE}" pid="5" name="MSIP_Label_b85f6713-6d19-40ac-a071-63e831bc1e58_Method">
    <vt:lpwstr>Standard</vt:lpwstr>
  </property>
  <property fmtid="{D5CDD505-2E9C-101B-9397-08002B2CF9AE}" pid="6" name="MSIP_Label_b85f6713-6d19-40ac-a071-63e831bc1e58_Name">
    <vt:lpwstr>Confidential - Low</vt:lpwstr>
  </property>
  <property fmtid="{D5CDD505-2E9C-101B-9397-08002B2CF9AE}" pid="7" name="MSIP_Label_b85f6713-6d19-40ac-a071-63e831bc1e58_SiteId">
    <vt:lpwstr>36839a65-7f3f-4bac-9ea4-f571f10a9a03</vt:lpwstr>
  </property>
  <property fmtid="{D5CDD505-2E9C-101B-9397-08002B2CF9AE}" pid="8" name="MSIP_Label_b85f6713-6d19-40ac-a071-63e831bc1e58_ActionId">
    <vt:lpwstr>37e61cfc-8e55-46af-ac87-b113ceee40d9</vt:lpwstr>
  </property>
  <property fmtid="{D5CDD505-2E9C-101B-9397-08002B2CF9AE}" pid="9" name="MSIP_Label_b85f6713-6d19-40ac-a071-63e831bc1e58_ContentBits">
    <vt:lpwstr>0</vt:lpwstr>
  </property>
</Properties>
</file>